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6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45C5F40-CCCC-4C67-8933-F51722C1C5F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D733F44-C5DE-4219-A362-323296B3D4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rnesandnoble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www.barnesandnoble.com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Book Reviews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6490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Go  to 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the Teen 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section and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find fiction books that look interesting to you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Title and Author</a:t>
            </a:r>
          </a:p>
          <a:p>
            <a:r>
              <a:rPr lang="en-US" dirty="0" smtClean="0"/>
              <a:t>Read </a:t>
            </a:r>
            <a:r>
              <a:rPr lang="en-US" dirty="0" smtClean="0"/>
              <a:t>the Overview and Editorial Reviews and write a brief summary of what the book is about (at least 5 sentences</a:t>
            </a:r>
          </a:p>
          <a:p>
            <a:r>
              <a:rPr lang="en-US" dirty="0" smtClean="0"/>
              <a:t>Write </a:t>
            </a:r>
            <a:r>
              <a:rPr lang="en-US" dirty="0" smtClean="0"/>
              <a:t>down the average reader rating (how many stars) and write two sentences telling what the customers said about the book (Customer reviews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Finally, rank the books 1 through 10.  </a:t>
            </a:r>
            <a:r>
              <a:rPr lang="en-US" smtClean="0"/>
              <a:t>“ 1 ” </a:t>
            </a:r>
            <a:r>
              <a:rPr lang="en-US" dirty="0" smtClean="0"/>
              <a:t>being the book that you would be </a:t>
            </a:r>
            <a:r>
              <a:rPr lang="en-US" smtClean="0"/>
              <a:t>most likely to read.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802823"/>
            <a:ext cx="8534400" cy="369332"/>
          </a:xfrm>
          <a:prstGeom prst="rect">
            <a:avLst/>
          </a:prstGeom>
          <a:solidFill>
            <a:srgbClr val="99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Record the following for 10 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36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</TotalTime>
  <Words>93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Book Antiqua</vt:lpstr>
      <vt:lpstr>Century Gothic</vt:lpstr>
      <vt:lpstr>Apothecary</vt:lpstr>
      <vt:lpstr>Book Reviews</vt:lpstr>
      <vt:lpstr>Go  to  the Teen  section and find fiction books that look interesting to you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Reviews</dc:title>
  <dc:creator>Shawn Parsons</dc:creator>
  <cp:lastModifiedBy>Shawn Parsons</cp:lastModifiedBy>
  <cp:revision>3</cp:revision>
  <dcterms:created xsi:type="dcterms:W3CDTF">2013-01-23T13:51:23Z</dcterms:created>
  <dcterms:modified xsi:type="dcterms:W3CDTF">2014-03-13T14:08:51Z</dcterms:modified>
</cp:coreProperties>
</file>