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  <a:srgbClr val="E7E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4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F5604-AF6A-4EE2-8E55-7E0F07D94C1B}" type="datetimeFigureOut">
              <a:rPr lang="en-US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B3C1C-C73C-4750-BC0C-A9CC8C53A43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6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B3C1C-C73C-4750-BC0C-A9CC8C53A43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B3C1C-C73C-4750-BC0C-A9CC8C53A43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B3C1C-C73C-4750-BC0C-A9CC8C53A43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18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2B3C1C-C73C-4750-BC0C-A9CC8C53A43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4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ubpages.com/education/The-Burrow-Gang-Alabama-Outlaws" TargetMode="External"/><Relationship Id="rId3" Type="http://schemas.openxmlformats.org/officeDocument/2006/relationships/hyperlink" Target="http://www.al.com/living/index.ssf/2014/12/5_notorious_outlaws_from_alaba.html" TargetMode="External"/><Relationship Id="rId7" Type="http://schemas.openxmlformats.org/officeDocument/2006/relationships/hyperlink" Target="https://en.wikipedia.org/wiki/James_Copeland_(outlaw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ealthy-consumer.com/deals/us/skincare-secrets-exposed/?&amp;c1=2135gl000000000.3XJoIi1AowsY000.&amp;c2=104481&amp;c3=561741" TargetMode="External"/><Relationship Id="rId5" Type="http://schemas.openxmlformats.org/officeDocument/2006/relationships/hyperlink" Target="https://en.wikipedia.org/wiki/Rube_Burrow" TargetMode="External"/><Relationship Id="rId4" Type="http://schemas.openxmlformats.org/officeDocument/2006/relationships/hyperlink" Target="http://www.al.com/living/index.ssf/2015/02/alabamas_ties_to_the_lincoln_a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untedplaces.org/state/Alabama" TargetMode="External"/><Relationship Id="rId3" Type="http://schemas.openxmlformats.org/officeDocument/2006/relationships/hyperlink" Target="http://www.al.com/living/index.ssf/2013/10/7_most_terrifying_places_in_al.html" TargetMode="External"/><Relationship Id="rId7" Type="http://schemas.openxmlformats.org/officeDocument/2006/relationships/hyperlink" Target="http://blog.al.com/strange-alabama/2012/10/haunted_houses_of_alabama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hostsofamerica.com/states/al.html" TargetMode="External"/><Relationship Id="rId5" Type="http://schemas.openxmlformats.org/officeDocument/2006/relationships/hyperlink" Target="https://www.phactual.com/5-tall-tales-from-alabama-folklore/" TargetMode="External"/><Relationship Id="rId4" Type="http://schemas.openxmlformats.org/officeDocument/2006/relationships/hyperlink" Target="https://en.wikipedia.org/wiki/13_Alabama_Ghosts_and_Jeffre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716" y="2737022"/>
            <a:ext cx="4618895" cy="879389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latin typeface="Albertus Extra Bold" panose="020E0802040304020204" pitchFamily="34" charset="0"/>
              </a:rPr>
              <a:t>ALABAMA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746" y="704236"/>
            <a:ext cx="2207740" cy="3153914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0959" y="2971873"/>
            <a:ext cx="2247900" cy="3105150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7" name="TextBox 6"/>
          <p:cNvSpPr txBox="1"/>
          <p:nvPr/>
        </p:nvSpPr>
        <p:spPr>
          <a:xfrm>
            <a:off x="2071530" y="4367929"/>
            <a:ext cx="45352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solidFill>
                  <a:srgbClr val="A53010"/>
                </a:solidFill>
              </a:rPr>
              <a:t>Ghosts &amp; Outlaws</a:t>
            </a:r>
          </a:p>
          <a:p>
            <a:pPr algn="ctr"/>
            <a:r>
              <a:rPr lang="en-US" sz="4000" dirty="0">
                <a:solidFill>
                  <a:srgbClr val="A53010"/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11616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53490" y="3218546"/>
            <a:ext cx="8054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3"/>
              </a:rPr>
              <a:t>5 notorious outlaws from Alabama's Wild West days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53490" y="2544621"/>
            <a:ext cx="8054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4"/>
              </a:rPr>
              <a:t>Alabama's ties to the Lincoln assassination: 3 strange tales</a:t>
            </a:r>
            <a:endParaRPr lang="en-US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2818151" y="719528"/>
            <a:ext cx="7989757" cy="524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E7EE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lbertus Extra Bold" panose="020E0802040304020204" pitchFamily="34" charset="0"/>
              </a:rPr>
              <a:t>Outlaw Links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129" y="769226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7EED3"/>
                </a:solidFill>
              </a:rPr>
              <a:t>Alabama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78176" y="1881362"/>
            <a:ext cx="80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5"/>
              </a:rPr>
              <a:t>Rube Burrow - Wikipedia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78176" y="3892471"/>
            <a:ext cx="80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6"/>
              </a:rPr>
              <a:t>Stephen S. </a:t>
            </a:r>
            <a:r>
              <a:rPr lang="en-US" b="1" dirty="0" err="1">
                <a:hlinkClick r:id="rId6"/>
              </a:rPr>
              <a:t>Renfroe</a:t>
            </a:r>
            <a:r>
              <a:rPr lang="en-US" b="1" dirty="0">
                <a:hlinkClick r:id="rId6"/>
              </a:rPr>
              <a:t> - Sumter County, Alabama's Outlaw Sheriff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76296" y="4549920"/>
            <a:ext cx="802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7"/>
              </a:rPr>
              <a:t>James Copeland - Wikipedia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818151" y="5207370"/>
            <a:ext cx="7989757" cy="36933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b="1" dirty="0">
                <a:hlinkClick r:id="rId8"/>
              </a:rPr>
              <a:t>The "Burrow Gang": Alabama Outlaws</a:t>
            </a:r>
          </a:p>
        </p:txBody>
      </p:sp>
    </p:spTree>
    <p:extLst>
      <p:ext uri="{BB962C8B-B14F-4D97-AF65-F5344CB8AC3E}">
        <p14:creationId xmlns:p14="http://schemas.microsoft.com/office/powerpoint/2010/main" val="61964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9170" y="2507423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3"/>
              </a:rPr>
              <a:t>7 most terrifying places in Alabama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789169" y="3385602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hlinkClick r:id="rId4"/>
              </a:rPr>
              <a:t>13 Alabama Ghosts and Jeffrey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89170" y="1737304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5"/>
              </a:rPr>
              <a:t>5 Tall Tales From Alabama Folklore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818151" y="719528"/>
            <a:ext cx="7989757" cy="524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E7EE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lbertus Extra Bold" panose="020E0802040304020204" pitchFamily="34" charset="0"/>
              </a:rPr>
              <a:t>Ghost &amp; Haunting Links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29" y="769226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7EED3"/>
                </a:solidFill>
              </a:rPr>
              <a:t>Alabama</a:t>
            </a:r>
          </a:p>
        </p:txBody>
      </p:sp>
      <p:sp>
        <p:nvSpPr>
          <p:cNvPr id="8" name="Rectangle 7"/>
          <p:cNvSpPr/>
          <p:nvPr/>
        </p:nvSpPr>
        <p:spPr>
          <a:xfrm>
            <a:off x="2789169" y="4079115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6"/>
              </a:rPr>
              <a:t>Alabama Ghost Sightings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89168" y="4799803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7"/>
              </a:rPr>
              <a:t>Haunted Houses of Alabama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89167" y="5677982"/>
            <a:ext cx="8018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hlinkClick r:id="rId8"/>
              </a:rPr>
              <a:t>Most Haunted Places in Alabama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7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2578309" y="769226"/>
            <a:ext cx="7989757" cy="524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E7EED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lbertus Extra Bold" panose="020E0802040304020204" pitchFamily="34" charset="0"/>
              </a:rPr>
              <a:t>Books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29" y="769226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7EED3"/>
                </a:solidFill>
              </a:rPr>
              <a:t>Alabama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8309" y="1791295"/>
            <a:ext cx="920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Alabama Scoundrels: Outlaws, Pirates, Bandits, &amp; Bushwhackers by </a:t>
            </a:r>
            <a:r>
              <a:rPr lang="en-US" dirty="0" err="1">
                <a:solidFill>
                  <a:srgbClr val="C00000"/>
                </a:solidFill>
              </a:rPr>
              <a:t>Kazek</a:t>
            </a:r>
            <a:r>
              <a:rPr lang="en-US" dirty="0">
                <a:solidFill>
                  <a:srgbClr val="C00000"/>
                </a:solidFill>
              </a:rPr>
              <a:t> &amp; </a:t>
            </a:r>
            <a:r>
              <a:rPr lang="en-US" dirty="0" err="1">
                <a:solidFill>
                  <a:srgbClr val="C00000"/>
                </a:solidFill>
              </a:rPr>
              <a:t>Elrick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8309" y="2658040"/>
            <a:ext cx="4804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Jeffery’s Latest 13: More Alabama Ghosts</a:t>
            </a:r>
          </a:p>
        </p:txBody>
      </p:sp>
    </p:spTree>
    <p:extLst>
      <p:ext uri="{BB962C8B-B14F-4D97-AF65-F5344CB8AC3E}">
        <p14:creationId xmlns:p14="http://schemas.microsoft.com/office/powerpoint/2010/main" val="16101815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114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Albertus Extra Bold</vt:lpstr>
      <vt:lpstr>Arial</vt:lpstr>
      <vt:lpstr>Calibri</vt:lpstr>
      <vt:lpstr>Century Gothic</vt:lpstr>
      <vt:lpstr>Wingdings 3</vt:lpstr>
      <vt:lpstr>Wisp</vt:lpstr>
      <vt:lpstr>ALABAMA  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Ghosts and Outlaws Links</dc:title>
  <dc:creator>Shawn Parsons</dc:creator>
  <cp:lastModifiedBy>Shawn Parsons</cp:lastModifiedBy>
  <cp:revision>8</cp:revision>
  <dcterms:created xsi:type="dcterms:W3CDTF">2016-01-27T19:22:12Z</dcterms:created>
  <dcterms:modified xsi:type="dcterms:W3CDTF">2016-03-01T16:05:48Z</dcterms:modified>
</cp:coreProperties>
</file>