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60" r:id="rId5"/>
    <p:sldId id="262" r:id="rId6"/>
    <p:sldId id="259"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29C47-D6F0-1041-AEC6-42E55B27BE1F}" v="1" dt="2021-08-12T14:09:31.6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D4342-074D-4868-A0BC-05A7593D6DB1}" type="datetimeFigureOut">
              <a:rPr lang="en-US" smtClean="0"/>
              <a:t>8/12/21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5D56D-6966-4461-8587-B6B0046D3BFE}" type="slidenum">
              <a:rPr lang="en-US" smtClean="0"/>
              <a:t>‹#›</a:t>
            </a:fld>
            <a:endParaRPr lang="en-US"/>
          </a:p>
        </p:txBody>
      </p:sp>
    </p:spTree>
    <p:extLst>
      <p:ext uri="{BB962C8B-B14F-4D97-AF65-F5344CB8AC3E}">
        <p14:creationId xmlns:p14="http://schemas.microsoft.com/office/powerpoint/2010/main" val="3053592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 am Mrs. Martz and I am so excited that you are going to be in my class this year.  We are all going to be learning as we go throughout the year and it is going to be a great journey for us all!</a:t>
            </a:r>
          </a:p>
        </p:txBody>
      </p:sp>
      <p:sp>
        <p:nvSpPr>
          <p:cNvPr id="4" name="Slide Number Placeholder 3"/>
          <p:cNvSpPr>
            <a:spLocks noGrp="1"/>
          </p:cNvSpPr>
          <p:nvPr>
            <p:ph type="sldNum" sz="quarter" idx="5"/>
          </p:nvPr>
        </p:nvSpPr>
        <p:spPr/>
        <p:txBody>
          <a:bodyPr/>
          <a:lstStyle/>
          <a:p>
            <a:fld id="{7415D56D-6966-4461-8587-B6B0046D3BFE}" type="slidenum">
              <a:rPr lang="en-US" smtClean="0"/>
              <a:t>1</a:t>
            </a:fld>
            <a:endParaRPr lang="en-US"/>
          </a:p>
        </p:txBody>
      </p:sp>
    </p:spTree>
    <p:extLst>
      <p:ext uri="{BB962C8B-B14F-4D97-AF65-F5344CB8AC3E}">
        <p14:creationId xmlns:p14="http://schemas.microsoft.com/office/powerpoint/2010/main" val="323988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blessed to be able to teach at my Alma Mater.  I graduated from TCHS in 1994.</a:t>
            </a:r>
          </a:p>
        </p:txBody>
      </p:sp>
      <p:sp>
        <p:nvSpPr>
          <p:cNvPr id="4" name="Slide Number Placeholder 3"/>
          <p:cNvSpPr>
            <a:spLocks noGrp="1"/>
          </p:cNvSpPr>
          <p:nvPr>
            <p:ph type="sldNum" sz="quarter" idx="5"/>
          </p:nvPr>
        </p:nvSpPr>
        <p:spPr/>
        <p:txBody>
          <a:bodyPr/>
          <a:lstStyle/>
          <a:p>
            <a:fld id="{7415D56D-6966-4461-8587-B6B0046D3BFE}" type="slidenum">
              <a:rPr lang="en-US" smtClean="0"/>
              <a:t>2</a:t>
            </a:fld>
            <a:endParaRPr lang="en-US"/>
          </a:p>
        </p:txBody>
      </p:sp>
    </p:spTree>
    <p:extLst>
      <p:ext uri="{BB962C8B-B14F-4D97-AF65-F5344CB8AC3E}">
        <p14:creationId xmlns:p14="http://schemas.microsoft.com/office/powerpoint/2010/main" val="2478554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graduation, I went on to the University of Alabama where I earned a Bachelor’s degree in Biology and a Master’s degree in Secondary Science Education.</a:t>
            </a:r>
          </a:p>
        </p:txBody>
      </p:sp>
      <p:sp>
        <p:nvSpPr>
          <p:cNvPr id="4" name="Slide Number Placeholder 3"/>
          <p:cNvSpPr>
            <a:spLocks noGrp="1"/>
          </p:cNvSpPr>
          <p:nvPr>
            <p:ph type="sldNum" sz="quarter" idx="5"/>
          </p:nvPr>
        </p:nvSpPr>
        <p:spPr/>
        <p:txBody>
          <a:bodyPr/>
          <a:lstStyle/>
          <a:p>
            <a:fld id="{7415D56D-6966-4461-8587-B6B0046D3BFE}" type="slidenum">
              <a:rPr lang="en-US" smtClean="0"/>
              <a:t>3</a:t>
            </a:fld>
            <a:endParaRPr lang="en-US"/>
          </a:p>
        </p:txBody>
      </p:sp>
    </p:spTree>
    <p:extLst>
      <p:ext uri="{BB962C8B-B14F-4D97-AF65-F5344CB8AC3E}">
        <p14:creationId xmlns:p14="http://schemas.microsoft.com/office/powerpoint/2010/main" val="483054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working on my Master’s degree, I met and married my husband John.  He is not only my husband, but my best friend.  We have been married for 22 years.  God has blessed us with 2 beautiful and smart daughters, Hannah and Kayla.  Hannah is starting her Senior year at TCHS and Kayla is starting 7</a:t>
            </a:r>
            <a:r>
              <a:rPr lang="en-US" baseline="30000" dirty="0"/>
              <a:t>th</a:t>
            </a:r>
            <a:r>
              <a:rPr lang="en-US" dirty="0"/>
              <a:t> grade at Echols Middle School.</a:t>
            </a:r>
          </a:p>
        </p:txBody>
      </p:sp>
      <p:sp>
        <p:nvSpPr>
          <p:cNvPr id="4" name="Slide Number Placeholder 3"/>
          <p:cNvSpPr>
            <a:spLocks noGrp="1"/>
          </p:cNvSpPr>
          <p:nvPr>
            <p:ph type="sldNum" sz="quarter" idx="5"/>
          </p:nvPr>
        </p:nvSpPr>
        <p:spPr/>
        <p:txBody>
          <a:bodyPr/>
          <a:lstStyle/>
          <a:p>
            <a:fld id="{7415D56D-6966-4461-8587-B6B0046D3BFE}" type="slidenum">
              <a:rPr lang="en-US" smtClean="0"/>
              <a:t>4</a:t>
            </a:fld>
            <a:endParaRPr lang="en-US"/>
          </a:p>
        </p:txBody>
      </p:sp>
    </p:spTree>
    <p:extLst>
      <p:ext uri="{BB962C8B-B14F-4D97-AF65-F5344CB8AC3E}">
        <p14:creationId xmlns:p14="http://schemas.microsoft.com/office/powerpoint/2010/main" val="105283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a dog named Teddy.  He thinks he is a human like us, and most importantly he thinks that he runs the house and loves bread.</a:t>
            </a:r>
          </a:p>
        </p:txBody>
      </p:sp>
      <p:sp>
        <p:nvSpPr>
          <p:cNvPr id="4" name="Slide Number Placeholder 3"/>
          <p:cNvSpPr>
            <a:spLocks noGrp="1"/>
          </p:cNvSpPr>
          <p:nvPr>
            <p:ph type="sldNum" sz="quarter" idx="5"/>
          </p:nvPr>
        </p:nvSpPr>
        <p:spPr/>
        <p:txBody>
          <a:bodyPr/>
          <a:lstStyle/>
          <a:p>
            <a:fld id="{7415D56D-6966-4461-8587-B6B0046D3BFE}" type="slidenum">
              <a:rPr lang="en-US" smtClean="0"/>
              <a:t>5</a:t>
            </a:fld>
            <a:endParaRPr lang="en-US"/>
          </a:p>
        </p:txBody>
      </p:sp>
    </p:spTree>
    <p:extLst>
      <p:ext uri="{BB962C8B-B14F-4D97-AF65-F5344CB8AC3E}">
        <p14:creationId xmlns:p14="http://schemas.microsoft.com/office/powerpoint/2010/main" val="106439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receiving my Master’s degree, I began teaching at Berry Middle School in Hoover.  I taught there for 7 years before moving back to Tuscaloosa to be closer to my family.  Once back home, I taught at Collins Riverside Middle School for 7 years before coming to TCHS.  I am now on my 8</a:t>
            </a:r>
            <a:r>
              <a:rPr lang="en-US" baseline="30000" dirty="0"/>
              <a:t>th</a:t>
            </a:r>
            <a:r>
              <a:rPr lang="en-US" dirty="0"/>
              <a:t> year at TCHS and I couldn’t be happier.  </a:t>
            </a:r>
          </a:p>
        </p:txBody>
      </p:sp>
      <p:sp>
        <p:nvSpPr>
          <p:cNvPr id="4" name="Slide Number Placeholder 3"/>
          <p:cNvSpPr>
            <a:spLocks noGrp="1"/>
          </p:cNvSpPr>
          <p:nvPr>
            <p:ph type="sldNum" sz="quarter" idx="5"/>
          </p:nvPr>
        </p:nvSpPr>
        <p:spPr/>
        <p:txBody>
          <a:bodyPr/>
          <a:lstStyle/>
          <a:p>
            <a:fld id="{7415D56D-6966-4461-8587-B6B0046D3BFE}" type="slidenum">
              <a:rPr lang="en-US" smtClean="0"/>
              <a:t>6</a:t>
            </a:fld>
            <a:endParaRPr lang="en-US"/>
          </a:p>
        </p:txBody>
      </p:sp>
    </p:spTree>
    <p:extLst>
      <p:ext uri="{BB962C8B-B14F-4D97-AF65-F5344CB8AC3E}">
        <p14:creationId xmlns:p14="http://schemas.microsoft.com/office/powerpoint/2010/main" val="239198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members of Carrolls Creek Baptist Church.  My husband is the Children’s Minister and I help him with the Preschool classes.  Hannah and Kayla are part of the youth ministry and love it!</a:t>
            </a:r>
          </a:p>
        </p:txBody>
      </p:sp>
      <p:sp>
        <p:nvSpPr>
          <p:cNvPr id="4" name="Slide Number Placeholder 3"/>
          <p:cNvSpPr>
            <a:spLocks noGrp="1"/>
          </p:cNvSpPr>
          <p:nvPr>
            <p:ph type="sldNum" sz="quarter" idx="5"/>
          </p:nvPr>
        </p:nvSpPr>
        <p:spPr/>
        <p:txBody>
          <a:bodyPr/>
          <a:lstStyle/>
          <a:p>
            <a:fld id="{7415D56D-6966-4461-8587-B6B0046D3BFE}" type="slidenum">
              <a:rPr lang="en-US" smtClean="0"/>
              <a:t>7</a:t>
            </a:fld>
            <a:endParaRPr lang="en-US"/>
          </a:p>
        </p:txBody>
      </p:sp>
    </p:spTree>
    <p:extLst>
      <p:ext uri="{BB962C8B-B14F-4D97-AF65-F5344CB8AC3E}">
        <p14:creationId xmlns:p14="http://schemas.microsoft.com/office/powerpoint/2010/main" val="36506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know that I am always here for both you and your parents if you ever need anything.  I look forward to getting to know you and to having a fantastic school year!  Go Wildcats and Roll Tide!</a:t>
            </a:r>
          </a:p>
        </p:txBody>
      </p:sp>
      <p:sp>
        <p:nvSpPr>
          <p:cNvPr id="4" name="Slide Number Placeholder 3"/>
          <p:cNvSpPr>
            <a:spLocks noGrp="1"/>
          </p:cNvSpPr>
          <p:nvPr>
            <p:ph type="sldNum" sz="quarter" idx="5"/>
          </p:nvPr>
        </p:nvSpPr>
        <p:spPr/>
        <p:txBody>
          <a:bodyPr/>
          <a:lstStyle/>
          <a:p>
            <a:fld id="{7415D56D-6966-4461-8587-B6B0046D3BFE}" type="slidenum">
              <a:rPr lang="en-US" smtClean="0"/>
              <a:t>8</a:t>
            </a:fld>
            <a:endParaRPr lang="en-US"/>
          </a:p>
        </p:txBody>
      </p:sp>
    </p:spTree>
    <p:extLst>
      <p:ext uri="{BB962C8B-B14F-4D97-AF65-F5344CB8AC3E}">
        <p14:creationId xmlns:p14="http://schemas.microsoft.com/office/powerpoint/2010/main" val="34909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367A-3660-0947-9A43-9E687F631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AD941B-F719-0746-A695-E34F8172C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6EEC0D-C96A-9247-A9CB-A7C4148535D5}"/>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5" name="Footer Placeholder 4">
            <a:extLst>
              <a:ext uri="{FF2B5EF4-FFF2-40B4-BE49-F238E27FC236}">
                <a16:creationId xmlns:a16="http://schemas.microsoft.com/office/drawing/2014/main" id="{B6DBD36C-E834-0940-9701-BE2A3362E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1924A-F767-814E-BD3B-8B024E843DB1}"/>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38149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CECA-1537-4948-9490-EF2B966862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A5969B-C458-EB43-AF27-02E6EE999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0C579-09D7-2A40-9219-DF640F9F5692}"/>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5" name="Footer Placeholder 4">
            <a:extLst>
              <a:ext uri="{FF2B5EF4-FFF2-40B4-BE49-F238E27FC236}">
                <a16:creationId xmlns:a16="http://schemas.microsoft.com/office/drawing/2014/main" id="{1E316039-7441-E64D-923F-3E2182F2B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AA87F-487E-4443-BF37-43BA1B4A32AA}"/>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118376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8DE04-8CA1-0549-9CDF-F3DD29C418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A02283-BC25-DC42-9097-C5DFF36F7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BBC82-2591-E84B-A9FF-EC0F5D714B25}"/>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5" name="Footer Placeholder 4">
            <a:extLst>
              <a:ext uri="{FF2B5EF4-FFF2-40B4-BE49-F238E27FC236}">
                <a16:creationId xmlns:a16="http://schemas.microsoft.com/office/drawing/2014/main" id="{FBC84DA0-E199-6F44-A3A7-0ED865F21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5F873-938F-B740-A068-54166858B07F}"/>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111930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2E56-00C0-1345-9EF3-CED0F6654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B24EE-9E45-A447-9C36-781A5E461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14FDB-2F40-9740-AD54-DF6CA0CB1249}"/>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5" name="Footer Placeholder 4">
            <a:extLst>
              <a:ext uri="{FF2B5EF4-FFF2-40B4-BE49-F238E27FC236}">
                <a16:creationId xmlns:a16="http://schemas.microsoft.com/office/drawing/2014/main" id="{8CC986E6-9DBD-8042-A46B-25E202EAA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E100F-A8C3-8948-86A5-B32711F5BA2B}"/>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333011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24EF-0688-DC4D-A3E4-39D805F723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086D5-BAE6-6545-A250-68A2AB2BD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557934-ADDC-4049-8B19-CACE9964DEB2}"/>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5" name="Footer Placeholder 4">
            <a:extLst>
              <a:ext uri="{FF2B5EF4-FFF2-40B4-BE49-F238E27FC236}">
                <a16:creationId xmlns:a16="http://schemas.microsoft.com/office/drawing/2014/main" id="{E2B766BC-1666-3A4A-B077-245AF80DD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36DA8-25C6-3948-B435-F5979C4E13D1}"/>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169544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42FB-F2D1-8F4B-AA5C-40032EF76D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2E5CF-17FD-4149-95E2-5899FFF4F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A40A6C-305B-1A4C-B402-0A4B720A1C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FF6DE7-2242-A041-8911-74F078E6AB77}"/>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6" name="Footer Placeholder 5">
            <a:extLst>
              <a:ext uri="{FF2B5EF4-FFF2-40B4-BE49-F238E27FC236}">
                <a16:creationId xmlns:a16="http://schemas.microsoft.com/office/drawing/2014/main" id="{A2333F7E-EF91-AB43-A8A9-430577CE9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79FA4-71E0-E743-9AFE-1D879C26188F}"/>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37221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7D41-C483-2A48-94F0-44C12B8B3D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CF1D45-1D55-E54B-A5AA-359FCE27A0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EB359-7146-A543-9B87-E530E0EE37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D4712C-A6C9-684C-9F73-E7E1B5E0F5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BF196-4D1C-AD46-B1D3-1E2D13A17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2314C2-C8C5-684F-88F3-6D0BF1119B5E}"/>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8" name="Footer Placeholder 7">
            <a:extLst>
              <a:ext uri="{FF2B5EF4-FFF2-40B4-BE49-F238E27FC236}">
                <a16:creationId xmlns:a16="http://schemas.microsoft.com/office/drawing/2014/main" id="{E0A8D8E5-B3C3-2943-99C8-AAE9822EAC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86B8-9B45-4D4E-8190-5C1AC07D2F38}"/>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51908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A689-9C90-8D4E-9F74-3DC225B168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4B648A-6D6A-734A-8534-B83F10E20365}"/>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4" name="Footer Placeholder 3">
            <a:extLst>
              <a:ext uri="{FF2B5EF4-FFF2-40B4-BE49-F238E27FC236}">
                <a16:creationId xmlns:a16="http://schemas.microsoft.com/office/drawing/2014/main" id="{53A7CEE8-2777-7C4E-BFA7-58D06D8B97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4887F-A045-CE46-859F-A28D19E35053}"/>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474589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243A9-C5C8-A845-8FF9-61F67AFD6B6C}"/>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3" name="Footer Placeholder 2">
            <a:extLst>
              <a:ext uri="{FF2B5EF4-FFF2-40B4-BE49-F238E27FC236}">
                <a16:creationId xmlns:a16="http://schemas.microsoft.com/office/drawing/2014/main" id="{A32B251C-570D-8B42-9948-D137B6BD98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9CAECA-558F-2148-93FC-E74F324B888D}"/>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102396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6012-9D51-904C-AF7E-8CCD0BFD28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3FB6F3-E305-214E-A9AD-F6D99A204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9CE398-ECAA-1B48-A7CC-E32B483B3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85B19-6067-F24A-A092-508F72567A35}"/>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6" name="Footer Placeholder 5">
            <a:extLst>
              <a:ext uri="{FF2B5EF4-FFF2-40B4-BE49-F238E27FC236}">
                <a16:creationId xmlns:a16="http://schemas.microsoft.com/office/drawing/2014/main" id="{44EE22A8-F651-8944-8B6E-281F81D0E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27B02-B5AD-614D-A352-118B22BFBA9B}"/>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274906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0927-08B3-CE41-8C5A-6F4B94DA1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4DBD52-EADC-CF44-ABBF-11F2CFF635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E3AB4-06D5-EC4B-A196-7F4EA5512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2D660-3242-4E46-B0A0-2B581479C34E}"/>
              </a:ext>
            </a:extLst>
          </p:cNvPr>
          <p:cNvSpPr>
            <a:spLocks noGrp="1"/>
          </p:cNvSpPr>
          <p:nvPr>
            <p:ph type="dt" sz="half" idx="10"/>
          </p:nvPr>
        </p:nvSpPr>
        <p:spPr/>
        <p:txBody>
          <a:bodyPr/>
          <a:lstStyle/>
          <a:p>
            <a:fld id="{670D3208-426B-AE4A-AFCC-F43B5ADFFDD1}" type="datetimeFigureOut">
              <a:rPr lang="en-US" smtClean="0"/>
              <a:t>8/12/21</a:t>
            </a:fld>
            <a:endParaRPr lang="en-US"/>
          </a:p>
        </p:txBody>
      </p:sp>
      <p:sp>
        <p:nvSpPr>
          <p:cNvPr id="6" name="Footer Placeholder 5">
            <a:extLst>
              <a:ext uri="{FF2B5EF4-FFF2-40B4-BE49-F238E27FC236}">
                <a16:creationId xmlns:a16="http://schemas.microsoft.com/office/drawing/2014/main" id="{47F50173-E3E9-C044-8FA9-074B78D86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E7F99-6B6D-8A44-875F-9CEC76EE3A77}"/>
              </a:ext>
            </a:extLst>
          </p:cNvPr>
          <p:cNvSpPr>
            <a:spLocks noGrp="1"/>
          </p:cNvSpPr>
          <p:nvPr>
            <p:ph type="sldNum" sz="quarter" idx="12"/>
          </p:nvPr>
        </p:nvSpPr>
        <p:spPr/>
        <p:txBody>
          <a:bodyPr/>
          <a:lstStyle/>
          <a:p>
            <a:fld id="{E1D1C924-8CB3-1745-B8FE-2691A8BF29FB}" type="slidenum">
              <a:rPr lang="en-US" smtClean="0"/>
              <a:t>‹#›</a:t>
            </a:fld>
            <a:endParaRPr lang="en-US"/>
          </a:p>
        </p:txBody>
      </p:sp>
    </p:spTree>
    <p:extLst>
      <p:ext uri="{BB962C8B-B14F-4D97-AF65-F5344CB8AC3E}">
        <p14:creationId xmlns:p14="http://schemas.microsoft.com/office/powerpoint/2010/main" val="119685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54575-7CEC-7648-B8D7-B012C0FF4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9B6242-1D3B-7144-9578-0B4F3E2400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BEE0A-073B-4E41-A1E8-DEF04B8E55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D3208-426B-AE4A-AFCC-F43B5ADFFDD1}" type="datetimeFigureOut">
              <a:rPr lang="en-US" smtClean="0"/>
              <a:t>8/12/21</a:t>
            </a:fld>
            <a:endParaRPr lang="en-US"/>
          </a:p>
        </p:txBody>
      </p:sp>
      <p:sp>
        <p:nvSpPr>
          <p:cNvPr id="5" name="Footer Placeholder 4">
            <a:extLst>
              <a:ext uri="{FF2B5EF4-FFF2-40B4-BE49-F238E27FC236}">
                <a16:creationId xmlns:a16="http://schemas.microsoft.com/office/drawing/2014/main" id="{5826E39B-543B-1148-A332-A16FB952F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EC23C4-4274-F24A-92C8-CA592E789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1C924-8CB3-1745-B8FE-2691A8BF29FB}" type="slidenum">
              <a:rPr lang="en-US" smtClean="0"/>
              <a:t>‹#›</a:t>
            </a:fld>
            <a:endParaRPr lang="en-US"/>
          </a:p>
        </p:txBody>
      </p:sp>
    </p:spTree>
    <p:extLst>
      <p:ext uri="{BB962C8B-B14F-4D97-AF65-F5344CB8AC3E}">
        <p14:creationId xmlns:p14="http://schemas.microsoft.com/office/powerpoint/2010/main" val="3153200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7.tiff"/><Relationship Id="rId18" Type="http://schemas.openxmlformats.org/officeDocument/2006/relationships/image" Target="../media/image22.tiff"/><Relationship Id="rId3" Type="http://schemas.openxmlformats.org/officeDocument/2006/relationships/image" Target="../media/image7.tiff"/><Relationship Id="rId7" Type="http://schemas.openxmlformats.org/officeDocument/2006/relationships/image" Target="../media/image11.tiff"/><Relationship Id="rId12" Type="http://schemas.openxmlformats.org/officeDocument/2006/relationships/image" Target="../media/image16.tiff"/><Relationship Id="rId17" Type="http://schemas.openxmlformats.org/officeDocument/2006/relationships/image" Target="../media/image21.tiff"/><Relationship Id="rId2" Type="http://schemas.openxmlformats.org/officeDocument/2006/relationships/notesSlide" Target="../notesSlides/notesSlide4.xml"/><Relationship Id="rId16"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5" Type="http://schemas.openxmlformats.org/officeDocument/2006/relationships/image" Target="../media/image19.tiff"/><Relationship Id="rId10" Type="http://schemas.openxmlformats.org/officeDocument/2006/relationships/image" Target="../media/image14.tiff"/><Relationship Id="rId4" Type="http://schemas.openxmlformats.org/officeDocument/2006/relationships/image" Target="../media/image8.tiff"/><Relationship Id="rId9" Type="http://schemas.openxmlformats.org/officeDocument/2006/relationships/image" Target="../media/image13.tiff"/><Relationship Id="rId14" Type="http://schemas.openxmlformats.org/officeDocument/2006/relationships/image" Target="../media/image18.tiff"/></Relationships>
</file>

<file path=ppt/slides/_rels/slide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7.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3CCF-5337-5E46-8875-9F31D1A585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0387E75-5EDD-2248-823E-B2B9816F725A}"/>
              </a:ext>
            </a:extLst>
          </p:cNvPr>
          <p:cNvSpPr>
            <a:spLocks noGrp="1"/>
          </p:cNvSpPr>
          <p:nvPr>
            <p:ph type="subTitle" idx="1"/>
          </p:nvPr>
        </p:nvSpPr>
        <p:spPr/>
        <p:txBody>
          <a:bodyPr/>
          <a:lstStyle/>
          <a:p>
            <a:endParaRPr lang="en-US"/>
          </a:p>
        </p:txBody>
      </p:sp>
      <p:pic>
        <p:nvPicPr>
          <p:cNvPr id="5" name="Picture 4" descr="A picture containing indoor, person, room, wooden&#10;&#10;Description automatically generated">
            <a:extLst>
              <a:ext uri="{FF2B5EF4-FFF2-40B4-BE49-F238E27FC236}">
                <a16:creationId xmlns:a16="http://schemas.microsoft.com/office/drawing/2014/main" id="{2117941F-F742-E945-BC47-2EB157F4BD92}"/>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1C4B376-86E8-C840-BBAB-29E5ECFD33F2}"/>
              </a:ext>
            </a:extLst>
          </p:cNvPr>
          <p:cNvSpPr txBox="1"/>
          <p:nvPr/>
        </p:nvSpPr>
        <p:spPr>
          <a:xfrm>
            <a:off x="-1032033" y="5868814"/>
            <a:ext cx="9044848" cy="1200329"/>
          </a:xfrm>
          <a:prstGeom prst="rect">
            <a:avLst/>
          </a:prstGeom>
          <a:noFill/>
        </p:spPr>
        <p:txBody>
          <a:bodyPr wrap="square" rtlCol="0">
            <a:spAutoFit/>
          </a:bodyPr>
          <a:lstStyle/>
          <a:p>
            <a:pPr algn="ctr"/>
            <a:r>
              <a:rPr lang="en-US" sz="7200" dirty="0">
                <a:solidFill>
                  <a:srgbClr val="FFFF00"/>
                </a:solidFill>
                <a:latin typeface="Chalkduster" panose="03050602040202020205" pitchFamily="66" charset="77"/>
              </a:rPr>
              <a:t>Meet Mrs. Martz</a:t>
            </a:r>
          </a:p>
        </p:txBody>
      </p:sp>
      <p:pic>
        <p:nvPicPr>
          <p:cNvPr id="7" name="Picture 6">
            <a:extLst>
              <a:ext uri="{FF2B5EF4-FFF2-40B4-BE49-F238E27FC236}">
                <a16:creationId xmlns:a16="http://schemas.microsoft.com/office/drawing/2014/main" id="{70873F91-7189-B943-8B4D-E3B9795BFA55}"/>
              </a:ext>
            </a:extLst>
          </p:cNvPr>
          <p:cNvPicPr>
            <a:picLocks noChangeAspect="1"/>
          </p:cNvPicPr>
          <p:nvPr/>
        </p:nvPicPr>
        <p:blipFill>
          <a:blip r:embed="rId4"/>
          <a:stretch>
            <a:fillRect/>
          </a:stretch>
        </p:blipFill>
        <p:spPr>
          <a:xfrm>
            <a:off x="2372909" y="1000897"/>
            <a:ext cx="7692835" cy="5017067"/>
          </a:xfrm>
          <a:prstGeom prst="rect">
            <a:avLst/>
          </a:prstGeom>
        </p:spPr>
      </p:pic>
    </p:spTree>
    <p:extLst>
      <p:ext uri="{BB962C8B-B14F-4D97-AF65-F5344CB8AC3E}">
        <p14:creationId xmlns:p14="http://schemas.microsoft.com/office/powerpoint/2010/main" val="4194618179"/>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7F3E-C3E5-5546-969C-FE0855D96FB4}"/>
              </a:ext>
            </a:extLst>
          </p:cNvPr>
          <p:cNvSpPr>
            <a:spLocks noGrp="1"/>
          </p:cNvSpPr>
          <p:nvPr>
            <p:ph type="title"/>
          </p:nvPr>
        </p:nvSpPr>
        <p:spPr/>
        <p:txBody>
          <a:bodyPr/>
          <a:lstStyle/>
          <a:p>
            <a:r>
              <a:rPr lang="en-US" dirty="0"/>
              <a:t>Mrs. Martz</a:t>
            </a:r>
          </a:p>
        </p:txBody>
      </p:sp>
      <p:sp>
        <p:nvSpPr>
          <p:cNvPr id="3" name="Content Placeholder 2">
            <a:extLst>
              <a:ext uri="{FF2B5EF4-FFF2-40B4-BE49-F238E27FC236}">
                <a16:creationId xmlns:a16="http://schemas.microsoft.com/office/drawing/2014/main" id="{F297D736-4C69-F749-9333-FEC946263A4A}"/>
              </a:ext>
            </a:extLst>
          </p:cNvPr>
          <p:cNvSpPr>
            <a:spLocks noGrp="1"/>
          </p:cNvSpPr>
          <p:nvPr>
            <p:ph idx="1"/>
          </p:nvPr>
        </p:nvSpPr>
        <p:spPr/>
        <p:txBody>
          <a:bodyPr/>
          <a:lstStyle/>
          <a:p>
            <a:r>
              <a:rPr lang="en-US" dirty="0"/>
              <a:t>I am so excited to be at Tuscaloosa County High School.  I am originally from Northport and was fortunate to attend TCHS myself (class of 1994). </a:t>
            </a:r>
          </a:p>
        </p:txBody>
      </p:sp>
      <p:pic>
        <p:nvPicPr>
          <p:cNvPr id="4" name="Picture 3">
            <a:extLst>
              <a:ext uri="{FF2B5EF4-FFF2-40B4-BE49-F238E27FC236}">
                <a16:creationId xmlns:a16="http://schemas.microsoft.com/office/drawing/2014/main" id="{D8A5677E-57FE-7B4B-B5FD-A08B0D6ABBC2}"/>
              </a:ext>
            </a:extLst>
          </p:cNvPr>
          <p:cNvPicPr>
            <a:picLocks noChangeAspect="1"/>
          </p:cNvPicPr>
          <p:nvPr/>
        </p:nvPicPr>
        <p:blipFill>
          <a:blip r:embed="rId3"/>
          <a:stretch>
            <a:fillRect/>
          </a:stretch>
        </p:blipFill>
        <p:spPr>
          <a:xfrm>
            <a:off x="1103386" y="3029399"/>
            <a:ext cx="3025722" cy="3147563"/>
          </a:xfrm>
          <a:prstGeom prst="rect">
            <a:avLst/>
          </a:prstGeom>
        </p:spPr>
      </p:pic>
      <p:pic>
        <p:nvPicPr>
          <p:cNvPr id="5" name="Picture 4">
            <a:extLst>
              <a:ext uri="{FF2B5EF4-FFF2-40B4-BE49-F238E27FC236}">
                <a16:creationId xmlns:a16="http://schemas.microsoft.com/office/drawing/2014/main" id="{50AF1E67-88BF-B448-AAAF-2A411F4CAE1C}"/>
              </a:ext>
            </a:extLst>
          </p:cNvPr>
          <p:cNvPicPr>
            <a:picLocks noChangeAspect="1"/>
          </p:cNvPicPr>
          <p:nvPr/>
        </p:nvPicPr>
        <p:blipFill>
          <a:blip r:embed="rId4"/>
          <a:stretch>
            <a:fillRect/>
          </a:stretch>
        </p:blipFill>
        <p:spPr>
          <a:xfrm>
            <a:off x="4522026" y="3166877"/>
            <a:ext cx="3740319" cy="2641600"/>
          </a:xfrm>
          <a:prstGeom prst="rect">
            <a:avLst/>
          </a:prstGeom>
        </p:spPr>
      </p:pic>
    </p:spTree>
    <p:extLst>
      <p:ext uri="{BB962C8B-B14F-4D97-AF65-F5344CB8AC3E}">
        <p14:creationId xmlns:p14="http://schemas.microsoft.com/office/powerpoint/2010/main" val="1014859966"/>
      </p:ext>
    </p:extLst>
  </p:cSld>
  <p:clrMapOvr>
    <a:masterClrMapping/>
  </p:clrMapOvr>
  <mc:AlternateContent xmlns:mc="http://schemas.openxmlformats.org/markup-compatibility/2006" xmlns:p14="http://schemas.microsoft.com/office/powerpoint/2010/main">
    <mc:Choice Requires="p14">
      <p:transition spd="slow" p14:dur="2000" advTm="10679"/>
    </mc:Choice>
    <mc:Fallback xmlns="">
      <p:transition spd="slow" advTm="1067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92F3-23DB-1443-85FB-88AFCF2D28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50E703-74B3-AE48-8B37-93420433FC5F}"/>
              </a:ext>
            </a:extLst>
          </p:cNvPr>
          <p:cNvSpPr>
            <a:spLocks noGrp="1"/>
          </p:cNvSpPr>
          <p:nvPr>
            <p:ph idx="1"/>
          </p:nvPr>
        </p:nvSpPr>
        <p:spPr/>
        <p:txBody>
          <a:bodyPr/>
          <a:lstStyle/>
          <a:p>
            <a:r>
              <a:rPr lang="en-US" dirty="0"/>
              <a:t>I attended the University of Alabama to receive my Undergraduate and Graduate Degrees. </a:t>
            </a:r>
          </a:p>
        </p:txBody>
      </p:sp>
      <p:pic>
        <p:nvPicPr>
          <p:cNvPr id="4" name="Picture 3">
            <a:extLst>
              <a:ext uri="{FF2B5EF4-FFF2-40B4-BE49-F238E27FC236}">
                <a16:creationId xmlns:a16="http://schemas.microsoft.com/office/drawing/2014/main" id="{FB121D5D-03DC-AC4A-8790-EF78FA355148}"/>
              </a:ext>
            </a:extLst>
          </p:cNvPr>
          <p:cNvPicPr>
            <a:picLocks noChangeAspect="1"/>
          </p:cNvPicPr>
          <p:nvPr/>
        </p:nvPicPr>
        <p:blipFill>
          <a:blip r:embed="rId3"/>
          <a:stretch>
            <a:fillRect/>
          </a:stretch>
        </p:blipFill>
        <p:spPr>
          <a:xfrm>
            <a:off x="4808958" y="3340533"/>
            <a:ext cx="2857500" cy="2857500"/>
          </a:xfrm>
          <a:prstGeom prst="rect">
            <a:avLst/>
          </a:prstGeom>
        </p:spPr>
      </p:pic>
      <p:pic>
        <p:nvPicPr>
          <p:cNvPr id="1026" name="Picture 2" descr="University of Alabama - Wikipedia">
            <a:extLst>
              <a:ext uri="{FF2B5EF4-FFF2-40B4-BE49-F238E27FC236}">
                <a16:creationId xmlns:a16="http://schemas.microsoft.com/office/drawing/2014/main" id="{2ED8D924-5ED0-43F7-9023-6B07C6EFE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46" y="2868459"/>
            <a:ext cx="3872930" cy="380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803329"/>
      </p:ext>
    </p:extLst>
  </p:cSld>
  <p:clrMapOvr>
    <a:masterClrMapping/>
  </p:clrMapOvr>
  <mc:AlternateContent xmlns:mc="http://schemas.openxmlformats.org/markup-compatibility/2006" xmlns:p14="http://schemas.microsoft.com/office/powerpoint/2010/main">
    <mc:Choice Requires="p14">
      <p:transition spd="slow" p14:dur="2000" advTm="8672"/>
    </mc:Choice>
    <mc:Fallback xmlns="">
      <p:transition spd="slow" advTm="867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AC"/>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E14A6E-A9BF-2C42-8223-E78BEE05B5E2}"/>
              </a:ext>
            </a:extLst>
          </p:cNvPr>
          <p:cNvPicPr>
            <a:picLocks noChangeAspect="1"/>
          </p:cNvPicPr>
          <p:nvPr/>
        </p:nvPicPr>
        <p:blipFill>
          <a:blip r:embed="rId3"/>
          <a:stretch>
            <a:fillRect/>
          </a:stretch>
        </p:blipFill>
        <p:spPr>
          <a:xfrm>
            <a:off x="4645833" y="4635137"/>
            <a:ext cx="1797732" cy="2697652"/>
          </a:xfrm>
          <a:prstGeom prst="rect">
            <a:avLst/>
          </a:prstGeom>
        </p:spPr>
      </p:pic>
      <p:sp>
        <p:nvSpPr>
          <p:cNvPr id="3" name="Content Placeholder 2">
            <a:extLst>
              <a:ext uri="{FF2B5EF4-FFF2-40B4-BE49-F238E27FC236}">
                <a16:creationId xmlns:a16="http://schemas.microsoft.com/office/drawing/2014/main" id="{E7127A20-18E3-E141-9FCD-38284D16CE40}"/>
              </a:ext>
            </a:extLst>
          </p:cNvPr>
          <p:cNvSpPr>
            <a:spLocks noGrp="1"/>
          </p:cNvSpPr>
          <p:nvPr>
            <p:ph idx="1"/>
          </p:nvPr>
        </p:nvSpPr>
        <p:spPr>
          <a:xfrm>
            <a:off x="331573" y="382181"/>
            <a:ext cx="10515600" cy="4351338"/>
          </a:xfrm>
        </p:spPr>
        <p:txBody>
          <a:bodyPr/>
          <a:lstStyle/>
          <a:p>
            <a:r>
              <a:rPr lang="en-US" dirty="0"/>
              <a:t>I have a wonderful husband, John and two precious girls, Hannah and Kayla. </a:t>
            </a:r>
          </a:p>
        </p:txBody>
      </p:sp>
      <p:pic>
        <p:nvPicPr>
          <p:cNvPr id="4" name="Picture 3">
            <a:extLst>
              <a:ext uri="{FF2B5EF4-FFF2-40B4-BE49-F238E27FC236}">
                <a16:creationId xmlns:a16="http://schemas.microsoft.com/office/drawing/2014/main" id="{0050D8A8-B9B9-774B-9E7A-D89F9452ED78}"/>
              </a:ext>
            </a:extLst>
          </p:cNvPr>
          <p:cNvPicPr>
            <a:picLocks noChangeAspect="1"/>
          </p:cNvPicPr>
          <p:nvPr/>
        </p:nvPicPr>
        <p:blipFill>
          <a:blip r:embed="rId4"/>
          <a:stretch>
            <a:fillRect/>
          </a:stretch>
        </p:blipFill>
        <p:spPr>
          <a:xfrm>
            <a:off x="8373353" y="3000998"/>
            <a:ext cx="3785788" cy="2753570"/>
          </a:xfrm>
          <a:prstGeom prst="rect">
            <a:avLst/>
          </a:prstGeom>
        </p:spPr>
      </p:pic>
      <p:pic>
        <p:nvPicPr>
          <p:cNvPr id="5" name="Picture 4">
            <a:extLst>
              <a:ext uri="{FF2B5EF4-FFF2-40B4-BE49-F238E27FC236}">
                <a16:creationId xmlns:a16="http://schemas.microsoft.com/office/drawing/2014/main" id="{830F1E07-727B-C94F-8526-D7911374F897}"/>
              </a:ext>
            </a:extLst>
          </p:cNvPr>
          <p:cNvPicPr>
            <a:picLocks noChangeAspect="1"/>
          </p:cNvPicPr>
          <p:nvPr/>
        </p:nvPicPr>
        <p:blipFill>
          <a:blip r:embed="rId5"/>
          <a:stretch>
            <a:fillRect/>
          </a:stretch>
        </p:blipFill>
        <p:spPr>
          <a:xfrm>
            <a:off x="5425957" y="1097927"/>
            <a:ext cx="2641818" cy="1985491"/>
          </a:xfrm>
          <a:prstGeom prst="rect">
            <a:avLst/>
          </a:prstGeom>
        </p:spPr>
      </p:pic>
      <p:pic>
        <p:nvPicPr>
          <p:cNvPr id="7" name="Picture 6">
            <a:extLst>
              <a:ext uri="{FF2B5EF4-FFF2-40B4-BE49-F238E27FC236}">
                <a16:creationId xmlns:a16="http://schemas.microsoft.com/office/drawing/2014/main" id="{B1905DF9-3AC5-0546-BC78-12FC06545C79}"/>
              </a:ext>
            </a:extLst>
          </p:cNvPr>
          <p:cNvPicPr>
            <a:picLocks noChangeAspect="1"/>
          </p:cNvPicPr>
          <p:nvPr/>
        </p:nvPicPr>
        <p:blipFill rotWithShape="1">
          <a:blip r:embed="rId6"/>
          <a:srcRect r="10962"/>
          <a:stretch/>
        </p:blipFill>
        <p:spPr>
          <a:xfrm rot="5400000">
            <a:off x="7866977" y="1014728"/>
            <a:ext cx="2495762" cy="2102287"/>
          </a:xfrm>
          <a:prstGeom prst="rect">
            <a:avLst/>
          </a:prstGeom>
        </p:spPr>
      </p:pic>
      <p:pic>
        <p:nvPicPr>
          <p:cNvPr id="8" name="Picture 7">
            <a:extLst>
              <a:ext uri="{FF2B5EF4-FFF2-40B4-BE49-F238E27FC236}">
                <a16:creationId xmlns:a16="http://schemas.microsoft.com/office/drawing/2014/main" id="{C4CD5837-34CC-9943-960A-A137027F09A2}"/>
              </a:ext>
            </a:extLst>
          </p:cNvPr>
          <p:cNvPicPr>
            <a:picLocks noChangeAspect="1"/>
          </p:cNvPicPr>
          <p:nvPr/>
        </p:nvPicPr>
        <p:blipFill rotWithShape="1">
          <a:blip r:embed="rId7"/>
          <a:srcRect t="12793" b="15315"/>
          <a:stretch/>
        </p:blipFill>
        <p:spPr>
          <a:xfrm>
            <a:off x="0" y="5511025"/>
            <a:ext cx="1434724" cy="1838797"/>
          </a:xfrm>
          <a:prstGeom prst="rect">
            <a:avLst/>
          </a:prstGeom>
        </p:spPr>
      </p:pic>
      <p:pic>
        <p:nvPicPr>
          <p:cNvPr id="9" name="Picture 8">
            <a:extLst>
              <a:ext uri="{FF2B5EF4-FFF2-40B4-BE49-F238E27FC236}">
                <a16:creationId xmlns:a16="http://schemas.microsoft.com/office/drawing/2014/main" id="{5943EA6F-CE61-8948-925A-DBEE69D6F8BF}"/>
              </a:ext>
            </a:extLst>
          </p:cNvPr>
          <p:cNvPicPr>
            <a:picLocks noChangeAspect="1"/>
          </p:cNvPicPr>
          <p:nvPr/>
        </p:nvPicPr>
        <p:blipFill rotWithShape="1">
          <a:blip r:embed="rId8"/>
          <a:srcRect t="23964" b="30978"/>
          <a:stretch/>
        </p:blipFill>
        <p:spPr>
          <a:xfrm>
            <a:off x="158785" y="1186135"/>
            <a:ext cx="2285079" cy="2233727"/>
          </a:xfrm>
          <a:prstGeom prst="rect">
            <a:avLst/>
          </a:prstGeom>
        </p:spPr>
      </p:pic>
      <p:pic>
        <p:nvPicPr>
          <p:cNvPr id="10" name="Picture 9">
            <a:extLst>
              <a:ext uri="{FF2B5EF4-FFF2-40B4-BE49-F238E27FC236}">
                <a16:creationId xmlns:a16="http://schemas.microsoft.com/office/drawing/2014/main" id="{771AC5E1-7727-9240-B529-5E600CD4BE42}"/>
              </a:ext>
            </a:extLst>
          </p:cNvPr>
          <p:cNvPicPr>
            <a:picLocks noChangeAspect="1"/>
          </p:cNvPicPr>
          <p:nvPr/>
        </p:nvPicPr>
        <p:blipFill rotWithShape="1">
          <a:blip r:embed="rId9"/>
          <a:srcRect t="18649"/>
          <a:stretch/>
        </p:blipFill>
        <p:spPr>
          <a:xfrm>
            <a:off x="2282771" y="3082514"/>
            <a:ext cx="2363062" cy="2557849"/>
          </a:xfrm>
          <a:prstGeom prst="rect">
            <a:avLst/>
          </a:prstGeom>
        </p:spPr>
      </p:pic>
      <p:pic>
        <p:nvPicPr>
          <p:cNvPr id="11" name="Picture 10">
            <a:extLst>
              <a:ext uri="{FF2B5EF4-FFF2-40B4-BE49-F238E27FC236}">
                <a16:creationId xmlns:a16="http://schemas.microsoft.com/office/drawing/2014/main" id="{EBF58ABC-FBEC-524F-9DE4-DBE102E1A567}"/>
              </a:ext>
            </a:extLst>
          </p:cNvPr>
          <p:cNvPicPr>
            <a:picLocks noChangeAspect="1"/>
          </p:cNvPicPr>
          <p:nvPr/>
        </p:nvPicPr>
        <p:blipFill rotWithShape="1">
          <a:blip r:embed="rId10"/>
          <a:srcRect t="16861"/>
          <a:stretch/>
        </p:blipFill>
        <p:spPr>
          <a:xfrm>
            <a:off x="10180512" y="874037"/>
            <a:ext cx="1953751" cy="2161271"/>
          </a:xfrm>
          <a:prstGeom prst="rect">
            <a:avLst/>
          </a:prstGeom>
        </p:spPr>
      </p:pic>
      <p:pic>
        <p:nvPicPr>
          <p:cNvPr id="12" name="Picture 11">
            <a:extLst>
              <a:ext uri="{FF2B5EF4-FFF2-40B4-BE49-F238E27FC236}">
                <a16:creationId xmlns:a16="http://schemas.microsoft.com/office/drawing/2014/main" id="{6580505E-B226-6446-A313-B5099DF1DFCF}"/>
              </a:ext>
            </a:extLst>
          </p:cNvPr>
          <p:cNvPicPr>
            <a:picLocks noChangeAspect="1"/>
          </p:cNvPicPr>
          <p:nvPr/>
        </p:nvPicPr>
        <p:blipFill>
          <a:blip r:embed="rId11"/>
          <a:stretch>
            <a:fillRect/>
          </a:stretch>
        </p:blipFill>
        <p:spPr>
          <a:xfrm>
            <a:off x="1425486" y="4757060"/>
            <a:ext cx="1797732" cy="2453805"/>
          </a:xfrm>
          <a:prstGeom prst="rect">
            <a:avLst/>
          </a:prstGeom>
        </p:spPr>
      </p:pic>
      <p:pic>
        <p:nvPicPr>
          <p:cNvPr id="6" name="Picture 5">
            <a:extLst>
              <a:ext uri="{FF2B5EF4-FFF2-40B4-BE49-F238E27FC236}">
                <a16:creationId xmlns:a16="http://schemas.microsoft.com/office/drawing/2014/main" id="{22C722FA-47C8-7F4D-82C5-21A1FEDE30B5}"/>
              </a:ext>
            </a:extLst>
          </p:cNvPr>
          <p:cNvPicPr>
            <a:picLocks noChangeAspect="1"/>
          </p:cNvPicPr>
          <p:nvPr/>
        </p:nvPicPr>
        <p:blipFill rotWithShape="1">
          <a:blip r:embed="rId12"/>
          <a:srcRect t="37296" b="9370"/>
          <a:stretch/>
        </p:blipFill>
        <p:spPr>
          <a:xfrm>
            <a:off x="2445272" y="964934"/>
            <a:ext cx="2980685" cy="2115191"/>
          </a:xfrm>
          <a:prstGeom prst="rect">
            <a:avLst/>
          </a:prstGeom>
        </p:spPr>
      </p:pic>
      <p:pic>
        <p:nvPicPr>
          <p:cNvPr id="14" name="Picture 13">
            <a:extLst>
              <a:ext uri="{FF2B5EF4-FFF2-40B4-BE49-F238E27FC236}">
                <a16:creationId xmlns:a16="http://schemas.microsoft.com/office/drawing/2014/main" id="{7C70C6EC-DC09-6240-A308-7AD02DB3516D}"/>
              </a:ext>
            </a:extLst>
          </p:cNvPr>
          <p:cNvPicPr>
            <a:picLocks noChangeAspect="1"/>
          </p:cNvPicPr>
          <p:nvPr/>
        </p:nvPicPr>
        <p:blipFill rotWithShape="1">
          <a:blip r:embed="rId13"/>
          <a:srcRect l="14525" r="14525" b="8649"/>
          <a:stretch/>
        </p:blipFill>
        <p:spPr>
          <a:xfrm>
            <a:off x="17048" y="3406497"/>
            <a:ext cx="2452741" cy="2104528"/>
          </a:xfrm>
          <a:prstGeom prst="rect">
            <a:avLst/>
          </a:prstGeom>
        </p:spPr>
      </p:pic>
      <p:pic>
        <p:nvPicPr>
          <p:cNvPr id="15" name="Picture 14">
            <a:extLst>
              <a:ext uri="{FF2B5EF4-FFF2-40B4-BE49-F238E27FC236}">
                <a16:creationId xmlns:a16="http://schemas.microsoft.com/office/drawing/2014/main" id="{CCA509BA-0A62-9D44-A0F0-C857D40C4774}"/>
              </a:ext>
            </a:extLst>
          </p:cNvPr>
          <p:cNvPicPr>
            <a:picLocks noChangeAspect="1"/>
          </p:cNvPicPr>
          <p:nvPr/>
        </p:nvPicPr>
        <p:blipFill>
          <a:blip r:embed="rId14"/>
          <a:stretch>
            <a:fillRect/>
          </a:stretch>
        </p:blipFill>
        <p:spPr>
          <a:xfrm>
            <a:off x="4645833" y="3068649"/>
            <a:ext cx="1840371" cy="2571697"/>
          </a:xfrm>
          <a:prstGeom prst="rect">
            <a:avLst/>
          </a:prstGeom>
        </p:spPr>
      </p:pic>
      <p:pic>
        <p:nvPicPr>
          <p:cNvPr id="16" name="Picture 15">
            <a:extLst>
              <a:ext uri="{FF2B5EF4-FFF2-40B4-BE49-F238E27FC236}">
                <a16:creationId xmlns:a16="http://schemas.microsoft.com/office/drawing/2014/main" id="{F02F745D-7A00-4B4B-8FD0-44AC1B8BA8DB}"/>
              </a:ext>
            </a:extLst>
          </p:cNvPr>
          <p:cNvPicPr>
            <a:picLocks noChangeAspect="1"/>
          </p:cNvPicPr>
          <p:nvPr/>
        </p:nvPicPr>
        <p:blipFill>
          <a:blip r:embed="rId15"/>
          <a:stretch>
            <a:fillRect/>
          </a:stretch>
        </p:blipFill>
        <p:spPr>
          <a:xfrm>
            <a:off x="6425088" y="3068649"/>
            <a:ext cx="2023239" cy="2697652"/>
          </a:xfrm>
          <a:prstGeom prst="rect">
            <a:avLst/>
          </a:prstGeom>
        </p:spPr>
      </p:pic>
      <p:pic>
        <p:nvPicPr>
          <p:cNvPr id="17" name="Picture 16">
            <a:extLst>
              <a:ext uri="{FF2B5EF4-FFF2-40B4-BE49-F238E27FC236}">
                <a16:creationId xmlns:a16="http://schemas.microsoft.com/office/drawing/2014/main" id="{78A68DF6-CD70-C744-8A82-D79177905F06}"/>
              </a:ext>
            </a:extLst>
          </p:cNvPr>
          <p:cNvPicPr>
            <a:picLocks noChangeAspect="1"/>
          </p:cNvPicPr>
          <p:nvPr/>
        </p:nvPicPr>
        <p:blipFill>
          <a:blip r:embed="rId16"/>
          <a:stretch>
            <a:fillRect/>
          </a:stretch>
        </p:blipFill>
        <p:spPr>
          <a:xfrm rot="5400000">
            <a:off x="3004995" y="5462175"/>
            <a:ext cx="1873569" cy="1408105"/>
          </a:xfrm>
          <a:prstGeom prst="rect">
            <a:avLst/>
          </a:prstGeom>
        </p:spPr>
      </p:pic>
      <p:pic>
        <p:nvPicPr>
          <p:cNvPr id="18" name="Picture 17">
            <a:extLst>
              <a:ext uri="{FF2B5EF4-FFF2-40B4-BE49-F238E27FC236}">
                <a16:creationId xmlns:a16="http://schemas.microsoft.com/office/drawing/2014/main" id="{E0C928A8-6431-DA47-A50B-AD2C701AE715}"/>
              </a:ext>
            </a:extLst>
          </p:cNvPr>
          <p:cNvPicPr>
            <a:picLocks noChangeAspect="1"/>
          </p:cNvPicPr>
          <p:nvPr/>
        </p:nvPicPr>
        <p:blipFill>
          <a:blip r:embed="rId17"/>
          <a:stretch>
            <a:fillRect/>
          </a:stretch>
        </p:blipFill>
        <p:spPr>
          <a:xfrm>
            <a:off x="6423131" y="5627866"/>
            <a:ext cx="2039706" cy="2222863"/>
          </a:xfrm>
          <a:prstGeom prst="rect">
            <a:avLst/>
          </a:prstGeom>
        </p:spPr>
      </p:pic>
      <p:pic>
        <p:nvPicPr>
          <p:cNvPr id="19" name="Picture 18">
            <a:extLst>
              <a:ext uri="{FF2B5EF4-FFF2-40B4-BE49-F238E27FC236}">
                <a16:creationId xmlns:a16="http://schemas.microsoft.com/office/drawing/2014/main" id="{DC9FCCE4-D261-9E40-9D64-3A50BA29FDEE}"/>
              </a:ext>
            </a:extLst>
          </p:cNvPr>
          <p:cNvPicPr>
            <a:picLocks noChangeAspect="1"/>
          </p:cNvPicPr>
          <p:nvPr/>
        </p:nvPicPr>
        <p:blipFill rotWithShape="1">
          <a:blip r:embed="rId18"/>
          <a:srcRect l="17755" r="17994"/>
          <a:stretch/>
        </p:blipFill>
        <p:spPr>
          <a:xfrm rot="16200000">
            <a:off x="9445255" y="4715529"/>
            <a:ext cx="1707709" cy="3785787"/>
          </a:xfrm>
          <a:prstGeom prst="rect">
            <a:avLst/>
          </a:prstGeom>
        </p:spPr>
      </p:pic>
    </p:spTree>
    <p:extLst>
      <p:ext uri="{BB962C8B-B14F-4D97-AF65-F5344CB8AC3E}">
        <p14:creationId xmlns:p14="http://schemas.microsoft.com/office/powerpoint/2010/main" val="1321327876"/>
      </p:ext>
    </p:extLst>
  </p:cSld>
  <p:clrMapOvr>
    <a:masterClrMapping/>
  </p:clrMapOvr>
  <mc:AlternateContent xmlns:mc="http://schemas.openxmlformats.org/markup-compatibility/2006" xmlns:p14="http://schemas.microsoft.com/office/powerpoint/2010/main">
    <mc:Choice Requires="p14">
      <p:transition spd="slow" p14:dur="2000" advTm="14179"/>
    </mc:Choice>
    <mc:Fallback xmlns="">
      <p:transition spd="slow" advTm="1417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C401-CC5E-0947-A53F-D9CA497F86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844C8E-409E-7947-9591-83437E1E6D79}"/>
              </a:ext>
            </a:extLst>
          </p:cNvPr>
          <p:cNvSpPr>
            <a:spLocks noGrp="1"/>
          </p:cNvSpPr>
          <p:nvPr>
            <p:ph idx="1"/>
          </p:nvPr>
        </p:nvSpPr>
        <p:spPr/>
        <p:txBody>
          <a:bodyPr/>
          <a:lstStyle/>
          <a:p>
            <a:r>
              <a:rPr lang="en-US" dirty="0"/>
              <a:t>We have a dog (who thinks he is a human just like us) named Teddy.</a:t>
            </a:r>
          </a:p>
        </p:txBody>
      </p:sp>
      <p:pic>
        <p:nvPicPr>
          <p:cNvPr id="4" name="Picture 3">
            <a:extLst>
              <a:ext uri="{FF2B5EF4-FFF2-40B4-BE49-F238E27FC236}">
                <a16:creationId xmlns:a16="http://schemas.microsoft.com/office/drawing/2014/main" id="{EDB6703A-7E86-BA4D-A780-EC087565A71E}"/>
              </a:ext>
            </a:extLst>
          </p:cNvPr>
          <p:cNvPicPr>
            <a:picLocks noChangeAspect="1"/>
          </p:cNvPicPr>
          <p:nvPr/>
        </p:nvPicPr>
        <p:blipFill>
          <a:blip r:embed="rId3"/>
          <a:stretch>
            <a:fillRect/>
          </a:stretch>
        </p:blipFill>
        <p:spPr>
          <a:xfrm rot="5400000">
            <a:off x="4375526" y="2897946"/>
            <a:ext cx="4525776" cy="3394333"/>
          </a:xfrm>
          <a:prstGeom prst="rect">
            <a:avLst/>
          </a:prstGeom>
        </p:spPr>
      </p:pic>
      <p:pic>
        <p:nvPicPr>
          <p:cNvPr id="5" name="Picture 4">
            <a:extLst>
              <a:ext uri="{FF2B5EF4-FFF2-40B4-BE49-F238E27FC236}">
                <a16:creationId xmlns:a16="http://schemas.microsoft.com/office/drawing/2014/main" id="{D4451C6F-D942-3343-BBCE-B1CD300CD8BC}"/>
              </a:ext>
            </a:extLst>
          </p:cNvPr>
          <p:cNvPicPr>
            <a:picLocks noChangeAspect="1"/>
          </p:cNvPicPr>
          <p:nvPr/>
        </p:nvPicPr>
        <p:blipFill>
          <a:blip r:embed="rId4"/>
          <a:stretch>
            <a:fillRect/>
          </a:stretch>
        </p:blipFill>
        <p:spPr>
          <a:xfrm rot="5400000">
            <a:off x="626836" y="2897945"/>
            <a:ext cx="4525776" cy="3394332"/>
          </a:xfrm>
          <a:prstGeom prst="rect">
            <a:avLst/>
          </a:prstGeom>
        </p:spPr>
      </p:pic>
    </p:spTree>
    <p:extLst>
      <p:ext uri="{BB962C8B-B14F-4D97-AF65-F5344CB8AC3E}">
        <p14:creationId xmlns:p14="http://schemas.microsoft.com/office/powerpoint/2010/main" val="721365526"/>
      </p:ext>
    </p:extLst>
  </p:cSld>
  <p:clrMapOvr>
    <a:masterClrMapping/>
  </p:clrMapOvr>
  <mc:AlternateContent xmlns:mc="http://schemas.openxmlformats.org/markup-compatibility/2006" xmlns:p14="http://schemas.microsoft.com/office/powerpoint/2010/main">
    <mc:Choice Requires="p14">
      <p:transition spd="slow" p14:dur="2000" advTm="9527"/>
    </mc:Choice>
    <mc:Fallback xmlns="">
      <p:transition spd="slow" advTm="952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2386-E902-944F-8B76-002B4EE332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203C65-FD2B-1C4A-B8AD-C5A12D0A81AA}"/>
              </a:ext>
            </a:extLst>
          </p:cNvPr>
          <p:cNvSpPr>
            <a:spLocks noGrp="1"/>
          </p:cNvSpPr>
          <p:nvPr>
            <p:ph idx="1"/>
          </p:nvPr>
        </p:nvSpPr>
        <p:spPr/>
        <p:txBody>
          <a:bodyPr/>
          <a:lstStyle/>
          <a:p>
            <a:r>
              <a:rPr lang="en-US" dirty="0"/>
              <a:t>I taught 8th grade Physical Science for 14 years (7 years at Berry Middle School in Hoover and 7 years at Collins-Riverside Middle School) and I am now beginning my seventh year teaching high school at TCHS. </a:t>
            </a:r>
          </a:p>
        </p:txBody>
      </p:sp>
      <p:pic>
        <p:nvPicPr>
          <p:cNvPr id="4" name="Picture 3">
            <a:extLst>
              <a:ext uri="{FF2B5EF4-FFF2-40B4-BE49-F238E27FC236}">
                <a16:creationId xmlns:a16="http://schemas.microsoft.com/office/drawing/2014/main" id="{43CCA633-68DE-004F-A68C-90FAC8ACC113}"/>
              </a:ext>
            </a:extLst>
          </p:cNvPr>
          <p:cNvPicPr>
            <a:picLocks noChangeAspect="1"/>
          </p:cNvPicPr>
          <p:nvPr/>
        </p:nvPicPr>
        <p:blipFill>
          <a:blip r:embed="rId3"/>
          <a:stretch>
            <a:fillRect/>
          </a:stretch>
        </p:blipFill>
        <p:spPr>
          <a:xfrm>
            <a:off x="4370294" y="3239162"/>
            <a:ext cx="3183581" cy="2384660"/>
          </a:xfrm>
          <a:prstGeom prst="rect">
            <a:avLst/>
          </a:prstGeom>
        </p:spPr>
      </p:pic>
      <p:pic>
        <p:nvPicPr>
          <p:cNvPr id="5" name="Picture 4">
            <a:extLst>
              <a:ext uri="{FF2B5EF4-FFF2-40B4-BE49-F238E27FC236}">
                <a16:creationId xmlns:a16="http://schemas.microsoft.com/office/drawing/2014/main" id="{0FC843AD-FD7B-2B47-886C-16926EBD86DF}"/>
              </a:ext>
            </a:extLst>
          </p:cNvPr>
          <p:cNvPicPr>
            <a:picLocks noChangeAspect="1"/>
          </p:cNvPicPr>
          <p:nvPr/>
        </p:nvPicPr>
        <p:blipFill>
          <a:blip r:embed="rId4"/>
          <a:stretch>
            <a:fillRect/>
          </a:stretch>
        </p:blipFill>
        <p:spPr>
          <a:xfrm>
            <a:off x="633112" y="3617881"/>
            <a:ext cx="3289300" cy="2463800"/>
          </a:xfrm>
          <a:prstGeom prst="rect">
            <a:avLst/>
          </a:prstGeom>
        </p:spPr>
      </p:pic>
      <p:pic>
        <p:nvPicPr>
          <p:cNvPr id="6" name="Picture 5">
            <a:extLst>
              <a:ext uri="{FF2B5EF4-FFF2-40B4-BE49-F238E27FC236}">
                <a16:creationId xmlns:a16="http://schemas.microsoft.com/office/drawing/2014/main" id="{06600A46-7768-3546-B8A3-3CF537369697}"/>
              </a:ext>
            </a:extLst>
          </p:cNvPr>
          <p:cNvPicPr>
            <a:picLocks noChangeAspect="1"/>
          </p:cNvPicPr>
          <p:nvPr/>
        </p:nvPicPr>
        <p:blipFill>
          <a:blip r:embed="rId5"/>
          <a:stretch>
            <a:fillRect/>
          </a:stretch>
        </p:blipFill>
        <p:spPr>
          <a:xfrm>
            <a:off x="8001758" y="3054336"/>
            <a:ext cx="4190242" cy="2268623"/>
          </a:xfrm>
          <a:prstGeom prst="rect">
            <a:avLst/>
          </a:prstGeom>
        </p:spPr>
      </p:pic>
    </p:spTree>
    <p:extLst>
      <p:ext uri="{BB962C8B-B14F-4D97-AF65-F5344CB8AC3E}">
        <p14:creationId xmlns:p14="http://schemas.microsoft.com/office/powerpoint/2010/main" val="3149404082"/>
      </p:ext>
    </p:extLst>
  </p:cSld>
  <p:clrMapOvr>
    <a:masterClrMapping/>
  </p:clrMapOvr>
  <mc:AlternateContent xmlns:mc="http://schemas.openxmlformats.org/markup-compatibility/2006" xmlns:p14="http://schemas.microsoft.com/office/powerpoint/2010/main">
    <mc:Choice Requires="p14">
      <p:transition spd="slow" p14:dur="2000" advTm="22417"/>
    </mc:Choice>
    <mc:Fallback xmlns="">
      <p:transition spd="slow" advTm="2241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A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B3573C-7C68-3547-829B-DCF606D39AC2}"/>
              </a:ext>
            </a:extLst>
          </p:cNvPr>
          <p:cNvSpPr>
            <a:spLocks noGrp="1"/>
          </p:cNvSpPr>
          <p:nvPr>
            <p:ph idx="1"/>
          </p:nvPr>
        </p:nvSpPr>
        <p:spPr>
          <a:xfrm>
            <a:off x="591065" y="444713"/>
            <a:ext cx="10515600" cy="4351338"/>
          </a:xfrm>
        </p:spPr>
        <p:txBody>
          <a:bodyPr/>
          <a:lstStyle/>
          <a:p>
            <a:r>
              <a:rPr lang="en-US" dirty="0"/>
              <a:t>We attend </a:t>
            </a:r>
            <a:r>
              <a:rPr lang="en-US" dirty="0" err="1"/>
              <a:t>Carrolls</a:t>
            </a:r>
            <a:r>
              <a:rPr lang="en-US" dirty="0"/>
              <a:t> Creek Baptist Church where my husband is the Children's Minister and I get to work with the children. </a:t>
            </a:r>
          </a:p>
        </p:txBody>
      </p:sp>
      <p:pic>
        <p:nvPicPr>
          <p:cNvPr id="4" name="Picture 3">
            <a:extLst>
              <a:ext uri="{FF2B5EF4-FFF2-40B4-BE49-F238E27FC236}">
                <a16:creationId xmlns:a16="http://schemas.microsoft.com/office/drawing/2014/main" id="{05778814-17E6-AB46-9E93-E573AD1C251B}"/>
              </a:ext>
            </a:extLst>
          </p:cNvPr>
          <p:cNvPicPr>
            <a:picLocks noChangeAspect="1"/>
          </p:cNvPicPr>
          <p:nvPr/>
        </p:nvPicPr>
        <p:blipFill>
          <a:blip r:embed="rId3"/>
          <a:stretch>
            <a:fillRect/>
          </a:stretch>
        </p:blipFill>
        <p:spPr>
          <a:xfrm>
            <a:off x="416181" y="1488237"/>
            <a:ext cx="5521409" cy="3674247"/>
          </a:xfrm>
          <a:prstGeom prst="rect">
            <a:avLst/>
          </a:prstGeom>
        </p:spPr>
      </p:pic>
      <p:pic>
        <p:nvPicPr>
          <p:cNvPr id="5" name="Picture 4">
            <a:extLst>
              <a:ext uri="{FF2B5EF4-FFF2-40B4-BE49-F238E27FC236}">
                <a16:creationId xmlns:a16="http://schemas.microsoft.com/office/drawing/2014/main" id="{495B067A-7DD4-434E-B621-166DA41EE3F6}"/>
              </a:ext>
            </a:extLst>
          </p:cNvPr>
          <p:cNvPicPr>
            <a:picLocks noChangeAspect="1"/>
          </p:cNvPicPr>
          <p:nvPr/>
        </p:nvPicPr>
        <p:blipFill>
          <a:blip r:embed="rId4"/>
          <a:stretch>
            <a:fillRect/>
          </a:stretch>
        </p:blipFill>
        <p:spPr>
          <a:xfrm>
            <a:off x="6254412" y="2095927"/>
            <a:ext cx="2338080" cy="2458866"/>
          </a:xfrm>
          <a:prstGeom prst="rect">
            <a:avLst/>
          </a:prstGeom>
        </p:spPr>
      </p:pic>
      <p:pic>
        <p:nvPicPr>
          <p:cNvPr id="6" name="Picture 5">
            <a:extLst>
              <a:ext uri="{FF2B5EF4-FFF2-40B4-BE49-F238E27FC236}">
                <a16:creationId xmlns:a16="http://schemas.microsoft.com/office/drawing/2014/main" id="{8EDF45BC-0A76-F74E-B2BB-24BA242C9ACA}"/>
              </a:ext>
            </a:extLst>
          </p:cNvPr>
          <p:cNvPicPr>
            <a:picLocks noChangeAspect="1"/>
          </p:cNvPicPr>
          <p:nvPr/>
        </p:nvPicPr>
        <p:blipFill>
          <a:blip r:embed="rId5"/>
          <a:stretch>
            <a:fillRect/>
          </a:stretch>
        </p:blipFill>
        <p:spPr>
          <a:xfrm>
            <a:off x="8985001" y="1111488"/>
            <a:ext cx="2296548" cy="1725999"/>
          </a:xfrm>
          <a:prstGeom prst="rect">
            <a:avLst/>
          </a:prstGeom>
        </p:spPr>
      </p:pic>
      <p:pic>
        <p:nvPicPr>
          <p:cNvPr id="7" name="Picture 6">
            <a:extLst>
              <a:ext uri="{FF2B5EF4-FFF2-40B4-BE49-F238E27FC236}">
                <a16:creationId xmlns:a16="http://schemas.microsoft.com/office/drawing/2014/main" id="{7791FC52-F4B3-BF41-8857-25D77F3A961C}"/>
              </a:ext>
            </a:extLst>
          </p:cNvPr>
          <p:cNvPicPr>
            <a:picLocks noChangeAspect="1"/>
          </p:cNvPicPr>
          <p:nvPr/>
        </p:nvPicPr>
        <p:blipFill>
          <a:blip r:embed="rId6"/>
          <a:stretch>
            <a:fillRect/>
          </a:stretch>
        </p:blipFill>
        <p:spPr>
          <a:xfrm>
            <a:off x="8632780" y="2908335"/>
            <a:ext cx="3462638" cy="1947734"/>
          </a:xfrm>
          <a:prstGeom prst="rect">
            <a:avLst/>
          </a:prstGeom>
        </p:spPr>
      </p:pic>
      <p:pic>
        <p:nvPicPr>
          <p:cNvPr id="8" name="Picture 7">
            <a:extLst>
              <a:ext uri="{FF2B5EF4-FFF2-40B4-BE49-F238E27FC236}">
                <a16:creationId xmlns:a16="http://schemas.microsoft.com/office/drawing/2014/main" id="{E8DAA1F1-9D24-D04F-A6EC-E96ED879E552}"/>
              </a:ext>
            </a:extLst>
          </p:cNvPr>
          <p:cNvPicPr>
            <a:picLocks noChangeAspect="1"/>
          </p:cNvPicPr>
          <p:nvPr/>
        </p:nvPicPr>
        <p:blipFill>
          <a:blip r:embed="rId7"/>
          <a:stretch>
            <a:fillRect/>
          </a:stretch>
        </p:blipFill>
        <p:spPr>
          <a:xfrm>
            <a:off x="5189364" y="4778051"/>
            <a:ext cx="3443416" cy="1936922"/>
          </a:xfrm>
          <a:prstGeom prst="rect">
            <a:avLst/>
          </a:prstGeom>
        </p:spPr>
      </p:pic>
    </p:spTree>
    <p:extLst>
      <p:ext uri="{BB962C8B-B14F-4D97-AF65-F5344CB8AC3E}">
        <p14:creationId xmlns:p14="http://schemas.microsoft.com/office/powerpoint/2010/main" val="2826811135"/>
      </p:ext>
    </p:extLst>
  </p:cSld>
  <p:clrMapOvr>
    <a:masterClrMapping/>
  </p:clrMapOvr>
  <mc:AlternateContent xmlns:mc="http://schemas.openxmlformats.org/markup-compatibility/2006" xmlns:p14="http://schemas.microsoft.com/office/powerpoint/2010/main">
    <mc:Choice Requires="p14">
      <p:transition spd="slow" p14:dur="2000" advTm="11109"/>
    </mc:Choice>
    <mc:Fallback xmlns="">
      <p:transition spd="slow" advTm="1110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3F68-E7A2-4EAE-B9A5-37C17AB5E1DD}"/>
              </a:ext>
            </a:extLst>
          </p:cNvPr>
          <p:cNvSpPr>
            <a:spLocks noGrp="1"/>
          </p:cNvSpPr>
          <p:nvPr>
            <p:ph type="title"/>
          </p:nvPr>
        </p:nvSpPr>
        <p:spPr/>
        <p:txBody>
          <a:bodyPr/>
          <a:lstStyle/>
          <a:p>
            <a:endParaRPr lang="en-US" dirty="0"/>
          </a:p>
        </p:txBody>
      </p:sp>
      <p:pic>
        <p:nvPicPr>
          <p:cNvPr id="2052" name="Picture 4" descr="UA University of Alabama Crimson Tide 3&quot;/6&quot;/9&quot; Round Logo Vinyl ...">
            <a:extLst>
              <a:ext uri="{FF2B5EF4-FFF2-40B4-BE49-F238E27FC236}">
                <a16:creationId xmlns:a16="http://schemas.microsoft.com/office/drawing/2014/main" id="{0DB83F62-4832-4BD3-B020-0C3E5CD1CD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14287" y="0"/>
            <a:ext cx="2929213" cy="29365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uscaloosa County High School Football - 258 Photos - School ...">
            <a:extLst>
              <a:ext uri="{FF2B5EF4-FFF2-40B4-BE49-F238E27FC236}">
                <a16:creationId xmlns:a16="http://schemas.microsoft.com/office/drawing/2014/main" id="{68844431-A493-4D4F-9216-3069FB28E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727325"/>
            <a:ext cx="4149116" cy="41306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uscaloosa County - Team Home Tuscaloosa County Wildcats Sports">
            <a:extLst>
              <a:ext uri="{FF2B5EF4-FFF2-40B4-BE49-F238E27FC236}">
                <a16:creationId xmlns:a16="http://schemas.microsoft.com/office/drawing/2014/main" id="{C217D3CD-87A0-4FCA-A3B1-E24F61D4B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456" y="-19067"/>
            <a:ext cx="2783340" cy="27463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A Mascot Big Al | Encyclopedia of Alabama">
            <a:extLst>
              <a:ext uri="{FF2B5EF4-FFF2-40B4-BE49-F238E27FC236}">
                <a16:creationId xmlns:a16="http://schemas.microsoft.com/office/drawing/2014/main" id="{74A8BF58-E51B-4334-B564-A21FD5F13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7315" y="2843408"/>
            <a:ext cx="6032857" cy="401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926"/>
      </p:ext>
    </p:extLst>
  </p:cSld>
  <p:clrMapOvr>
    <a:masterClrMapping/>
  </p:clrMapOvr>
  <mc:AlternateContent xmlns:mc="http://schemas.openxmlformats.org/markup-compatibility/2006" xmlns:p14="http://schemas.microsoft.com/office/powerpoint/2010/main">
    <mc:Choice Requires="p14">
      <p:transition spd="slow" p14:dur="2000" advTm="13824"/>
    </mc:Choice>
    <mc:Fallback xmlns="">
      <p:transition spd="slow" advTm="13824"/>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498</Words>
  <Application>Microsoft Macintosh PowerPoint</Application>
  <PresentationFormat>Widescreen</PresentationFormat>
  <Paragraphs>24</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Chalkduster</vt:lpstr>
      <vt:lpstr>Office Theme</vt:lpstr>
      <vt:lpstr>PowerPoint Presentation</vt:lpstr>
      <vt:lpstr>Mrs. Martz</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Ginger Martz</dc:creator>
  <cp:lastModifiedBy>Ginger Martz</cp:lastModifiedBy>
  <cp:revision>8</cp:revision>
  <dcterms:created xsi:type="dcterms:W3CDTF">2020-08-19T12:25:39Z</dcterms:created>
  <dcterms:modified xsi:type="dcterms:W3CDTF">2021-08-12T14:09:55Z</dcterms:modified>
</cp:coreProperties>
</file>