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98F716-6EED-4A9D-81B6-991AEC0E45F9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4D5DEC-DE1C-49F9-9BCB-271021FAD9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Biography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35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34200" cy="5288280"/>
          </a:xfrm>
        </p:spPr>
        <p:txBody>
          <a:bodyPr/>
          <a:lstStyle/>
          <a:p>
            <a:r>
              <a:rPr lang="en-US" sz="2400" dirty="0" smtClean="0"/>
              <a:t>Alabama Virtual Library</a:t>
            </a:r>
          </a:p>
          <a:p>
            <a:pPr lvl="2"/>
            <a:r>
              <a:rPr lang="en-US" sz="2400" dirty="0" smtClean="0"/>
              <a:t>Britannica</a:t>
            </a:r>
          </a:p>
          <a:p>
            <a:pPr lvl="2"/>
            <a:r>
              <a:rPr lang="en-US" sz="2400" dirty="0" smtClean="0"/>
              <a:t>Funk &amp; Wagnall's Encyclopedia</a:t>
            </a:r>
          </a:p>
          <a:p>
            <a:pPr lvl="2"/>
            <a:r>
              <a:rPr lang="en-US" sz="2400" dirty="0" smtClean="0"/>
              <a:t>Encyclopedia of Alabama</a:t>
            </a:r>
          </a:p>
          <a:p>
            <a:pPr lvl="2"/>
            <a:r>
              <a:rPr lang="en-US" sz="2400" dirty="0" smtClean="0"/>
              <a:t>History Reference Center (primary source documents)</a:t>
            </a:r>
          </a:p>
          <a:p>
            <a:pPr lvl="2"/>
            <a:r>
              <a:rPr lang="en-US" sz="2400" dirty="0" err="1" smtClean="0"/>
              <a:t>InfoTrac</a:t>
            </a:r>
            <a:r>
              <a:rPr lang="en-US" sz="2400" dirty="0" smtClean="0"/>
              <a:t> General OneFile</a:t>
            </a:r>
          </a:p>
          <a:p>
            <a:pPr lvl="2"/>
            <a:r>
              <a:rPr lang="en-US" sz="2400" dirty="0" smtClean="0"/>
              <a:t>Student Research Center</a:t>
            </a:r>
          </a:p>
          <a:p>
            <a:pPr marL="45720" indent="0">
              <a:buNone/>
            </a:pPr>
            <a:endParaRPr lang="en-US" sz="2800" dirty="0" smtClean="0"/>
          </a:p>
          <a:p>
            <a:r>
              <a:rPr lang="en-US" sz="2800" smtClean="0"/>
              <a:t>Biography.com</a:t>
            </a:r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5387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</TotalTime>
  <Words>28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Georgia</vt:lpstr>
      <vt:lpstr>Trebuchet MS</vt:lpstr>
      <vt:lpstr>Slipstream</vt:lpstr>
      <vt:lpstr>Biography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Biography</dc:title>
  <dc:creator>Shawn Parsons</dc:creator>
  <cp:lastModifiedBy>Shawn Parsons</cp:lastModifiedBy>
  <cp:revision>6</cp:revision>
  <dcterms:created xsi:type="dcterms:W3CDTF">2013-02-21T16:06:52Z</dcterms:created>
  <dcterms:modified xsi:type="dcterms:W3CDTF">2014-03-13T14:12:46Z</dcterms:modified>
</cp:coreProperties>
</file>