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335156-04B9-4838-9B82-5D7777931935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5888EF-15CB-4645-AD40-1C0E199E9E3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ybib.com/" TargetMode="External"/><Relationship Id="rId2" Type="http://schemas.openxmlformats.org/officeDocument/2006/relationships/hyperlink" Target="http://www.ipl.org/div/litcr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vl.lib.al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Literary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7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467600" cy="5440363"/>
          </a:xfrm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Book </a:t>
            </a:r>
            <a:r>
              <a:rPr lang="en-US" dirty="0" smtClean="0"/>
              <a:t>– you will need to find the actual book or work on which you are doing the paper.  For example: if you are doing your paper on Hemingway’s use of symbolism in </a:t>
            </a:r>
            <a:r>
              <a:rPr lang="en-US" i="1" dirty="0" smtClean="0"/>
              <a:t>Old Man and the Sea</a:t>
            </a:r>
            <a:r>
              <a:rPr lang="en-US" dirty="0" smtClean="0"/>
              <a:t>, then you will need to have a copy of </a:t>
            </a:r>
            <a:r>
              <a:rPr lang="en-US" i="1" dirty="0" smtClean="0"/>
              <a:t>Old Man and the Sea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Literary Criticism Book </a:t>
            </a:r>
            <a:r>
              <a:rPr lang="en-US" dirty="0" smtClean="0"/>
              <a:t>– In the 800’s section you will find books that contain articles and essays that analyze literary works.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467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Internet </a:t>
            </a:r>
            <a:r>
              <a:rPr lang="en-US" dirty="0"/>
              <a:t>Public </a:t>
            </a:r>
            <a:r>
              <a:rPr lang="en-US" dirty="0" smtClean="0"/>
              <a:t>Library -  </a:t>
            </a:r>
            <a:r>
              <a:rPr lang="en-US" dirty="0">
                <a:hlinkClick r:id="rId2"/>
              </a:rPr>
              <a:t>http://www.ipl.org/div/litcrit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 smtClean="0"/>
              <a:t>EasyBib</a:t>
            </a:r>
            <a:r>
              <a:rPr lang="en-US" dirty="0" smtClean="0"/>
              <a:t> – (citation software)</a:t>
            </a:r>
          </a:p>
          <a:p>
            <a:pPr marL="36576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://www.easybib.com/</a:t>
            </a:r>
            <a:endParaRPr lang="en-US" dirty="0"/>
          </a:p>
          <a:p>
            <a:r>
              <a:rPr lang="en-US" dirty="0" smtClean="0"/>
              <a:t>Alabama </a:t>
            </a:r>
            <a:r>
              <a:rPr lang="en-US" dirty="0"/>
              <a:t>Virtual Library - </a:t>
            </a:r>
            <a:r>
              <a:rPr lang="en-US" dirty="0">
                <a:hlinkClick r:id="rId4"/>
              </a:rPr>
              <a:t>http://www.avl.lib.al.us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2"/>
            <a:r>
              <a:rPr lang="en-US" dirty="0" err="1" smtClean="0"/>
              <a:t>Twayne</a:t>
            </a:r>
            <a:r>
              <a:rPr lang="en-US" dirty="0" smtClean="0"/>
              <a:t> Authors Series</a:t>
            </a:r>
          </a:p>
          <a:p>
            <a:pPr lvl="2"/>
            <a:r>
              <a:rPr lang="en-US" dirty="0" smtClean="0"/>
              <a:t>Scribner Writers Series</a:t>
            </a:r>
          </a:p>
          <a:p>
            <a:pPr lvl="2"/>
            <a:r>
              <a:rPr lang="en-US" dirty="0" smtClean="0"/>
              <a:t>Gale Power Search</a:t>
            </a:r>
          </a:p>
          <a:p>
            <a:pPr lvl="2"/>
            <a:r>
              <a:rPr lang="en-US" dirty="0" smtClean="0"/>
              <a:t>Artemis Literary Sources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433964" y="304800"/>
            <a:ext cx="6276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Online Resources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467995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133</TotalTime>
  <Words>123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Franklin Gothic Book</vt:lpstr>
      <vt:lpstr>Wingdings 2</vt:lpstr>
      <vt:lpstr>Technic</vt:lpstr>
      <vt:lpstr>Literary Analysis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Literary Criticism</dc:title>
  <dc:creator>Shawn Parsons</dc:creator>
  <cp:lastModifiedBy>Shawn</cp:lastModifiedBy>
  <cp:revision>11</cp:revision>
  <dcterms:created xsi:type="dcterms:W3CDTF">2013-02-21T14:51:34Z</dcterms:created>
  <dcterms:modified xsi:type="dcterms:W3CDTF">2016-01-14T13:59:22Z</dcterms:modified>
</cp:coreProperties>
</file>