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61" r:id="rId5"/>
    <p:sldId id="283" r:id="rId6"/>
    <p:sldId id="263" r:id="rId7"/>
    <p:sldId id="262" r:id="rId8"/>
    <p:sldId id="270" r:id="rId9"/>
    <p:sldId id="276" r:id="rId10"/>
    <p:sldId id="284" r:id="rId11"/>
    <p:sldId id="285" r:id="rId12"/>
    <p:sldId id="286"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6"/>
    <a:srgbClr val="EA339A"/>
    <a:srgbClr val="F39485"/>
    <a:srgbClr val="90E31D"/>
    <a:srgbClr val="CC66FF"/>
    <a:srgbClr val="FF9A00"/>
    <a:srgbClr val="FFF238"/>
    <a:srgbClr val="84D52D"/>
    <a:srgbClr val="26E588"/>
    <a:srgbClr val="6DEB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963C54-BFD0-DFBA-FF65-F2F82AF5D22F}" v="163" dt="2020-08-13T16:19:12.626"/>
    <p1510:client id="{069CE199-A63F-B15C-CC7C-F469AC69864F}" v="24" dt="2020-08-11T22:10:53.497"/>
    <p1510:client id="{93835799-056F-68BF-8E8B-C26F24263B30}" v="1" dt="2020-08-16T21:02:40.832"/>
    <p1510:client id="{C7F84392-72C0-7D3D-D571-D411EA690F82}" v="629" dt="2020-08-17T15:43:21.559"/>
    <p1510:client id="{CEFD9279-D001-2311-1E47-60E9569DB641}" v="3" dt="2020-08-16T21:02:10.862"/>
    <p1510:client id="{E6865E3E-5A77-132A-7481-56AF4E50BD51}" v="39" dt="2020-08-18T17:56:55.826"/>
    <p1510:client id="{ECC93A37-701E-BF6F-0B28-C851F9C72CC6}" v="251" dt="2020-08-11T22:04:31.999"/>
    <p1510:client id="{FA1FC2A7-7DE1-2057-F3E7-6F2B9EFA0BB6}" v="323" dt="2020-08-11T21:59:30.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a Grammer" userId="S::sgrammer@tcss.net::f8834581-ba0e-40aa-82ee-752d634518ce" providerId="AD" clId="Web-{01963C54-BFD0-DFBA-FF65-F2F82AF5D22F}"/>
    <pc:docChg chg="modSld">
      <pc:chgData name="Shana Grammer" userId="S::sgrammer@tcss.net::f8834581-ba0e-40aa-82ee-752d634518ce" providerId="AD" clId="Web-{01963C54-BFD0-DFBA-FF65-F2F82AF5D22F}" dt="2020-08-13T16:19:12.626" v="162" actId="1076"/>
      <pc:docMkLst>
        <pc:docMk/>
      </pc:docMkLst>
      <pc:sldChg chg="modSp">
        <pc:chgData name="Shana Grammer" userId="S::sgrammer@tcss.net::f8834581-ba0e-40aa-82ee-752d634518ce" providerId="AD" clId="Web-{01963C54-BFD0-DFBA-FF65-F2F82AF5D22F}" dt="2020-08-13T16:19:12.626" v="162" actId="1076"/>
        <pc:sldMkLst>
          <pc:docMk/>
          <pc:sldMk cId="2823858848" sldId="285"/>
        </pc:sldMkLst>
        <pc:spChg chg="mod">
          <ac:chgData name="Shana Grammer" userId="S::sgrammer@tcss.net::f8834581-ba0e-40aa-82ee-752d634518ce" providerId="AD" clId="Web-{01963C54-BFD0-DFBA-FF65-F2F82AF5D22F}" dt="2020-08-13T16:19:12.626" v="162" actId="1076"/>
          <ac:spMkLst>
            <pc:docMk/>
            <pc:sldMk cId="2823858848" sldId="285"/>
            <ac:spMk id="5" creationId="{CB3726C6-B9F1-B54E-AF3A-E3996DCFD365}"/>
          </ac:spMkLst>
        </pc:spChg>
      </pc:sldChg>
    </pc:docChg>
  </pc:docChgLst>
  <pc:docChgLst>
    <pc:chgData name="Haley Talley" userId="S::hdtalley@tcss.net::02e390d1-6c85-444a-8719-0afc75f80f7a" providerId="AD" clId="Web-{069CE199-A63F-B15C-CC7C-F469AC69864F}"/>
    <pc:docChg chg="modSld">
      <pc:chgData name="Haley Talley" userId="S::hdtalley@tcss.net::02e390d1-6c85-444a-8719-0afc75f80f7a" providerId="AD" clId="Web-{069CE199-A63F-B15C-CC7C-F469AC69864F}" dt="2020-08-11T22:10:53.497" v="22" actId="20577"/>
      <pc:docMkLst>
        <pc:docMk/>
      </pc:docMkLst>
      <pc:sldChg chg="modSp">
        <pc:chgData name="Haley Talley" userId="S::hdtalley@tcss.net::02e390d1-6c85-444a-8719-0afc75f80f7a" providerId="AD" clId="Web-{069CE199-A63F-B15C-CC7C-F469AC69864F}" dt="2020-08-11T22:07:58.479" v="2" actId="20577"/>
        <pc:sldMkLst>
          <pc:docMk/>
          <pc:sldMk cId="2158321448" sldId="257"/>
        </pc:sldMkLst>
        <pc:spChg chg="mod">
          <ac:chgData name="Haley Talley" userId="S::hdtalley@tcss.net::02e390d1-6c85-444a-8719-0afc75f80f7a" providerId="AD" clId="Web-{069CE199-A63F-B15C-CC7C-F469AC69864F}" dt="2020-08-11T22:07:58.479" v="2" actId="20577"/>
          <ac:spMkLst>
            <pc:docMk/>
            <pc:sldMk cId="2158321448" sldId="257"/>
            <ac:spMk id="17" creationId="{00000000-0000-0000-0000-000000000000}"/>
          </ac:spMkLst>
        </pc:spChg>
      </pc:sldChg>
      <pc:sldChg chg="modSp">
        <pc:chgData name="Haley Talley" userId="S::hdtalley@tcss.net::02e390d1-6c85-444a-8719-0afc75f80f7a" providerId="AD" clId="Web-{069CE199-A63F-B15C-CC7C-F469AC69864F}" dt="2020-08-11T22:08:46.729" v="8" actId="20577"/>
        <pc:sldMkLst>
          <pc:docMk/>
          <pc:sldMk cId="1132288329" sldId="263"/>
        </pc:sldMkLst>
        <pc:spChg chg="mod">
          <ac:chgData name="Haley Talley" userId="S::hdtalley@tcss.net::02e390d1-6c85-444a-8719-0afc75f80f7a" providerId="AD" clId="Web-{069CE199-A63F-B15C-CC7C-F469AC69864F}" dt="2020-08-11T22:08:46.729" v="8" actId="20577"/>
          <ac:spMkLst>
            <pc:docMk/>
            <pc:sldMk cId="1132288329" sldId="263"/>
            <ac:spMk id="17" creationId="{00000000-0000-0000-0000-000000000000}"/>
          </ac:spMkLst>
        </pc:spChg>
      </pc:sldChg>
      <pc:sldChg chg="modSp">
        <pc:chgData name="Haley Talley" userId="S::hdtalley@tcss.net::02e390d1-6c85-444a-8719-0afc75f80f7a" providerId="AD" clId="Web-{069CE199-A63F-B15C-CC7C-F469AC69864F}" dt="2020-08-11T22:09:32.480" v="10" actId="20577"/>
        <pc:sldMkLst>
          <pc:docMk/>
          <pc:sldMk cId="4255001271" sldId="284"/>
        </pc:sldMkLst>
        <pc:spChg chg="mod">
          <ac:chgData name="Haley Talley" userId="S::hdtalley@tcss.net::02e390d1-6c85-444a-8719-0afc75f80f7a" providerId="AD" clId="Web-{069CE199-A63F-B15C-CC7C-F469AC69864F}" dt="2020-08-11T22:09:32.480" v="10" actId="20577"/>
          <ac:spMkLst>
            <pc:docMk/>
            <pc:sldMk cId="4255001271" sldId="284"/>
            <ac:spMk id="5" creationId="{65369779-962F-0649-A626-DCEE0FE1E3A4}"/>
          </ac:spMkLst>
        </pc:spChg>
      </pc:sldChg>
      <pc:sldChg chg="modSp">
        <pc:chgData name="Haley Talley" userId="S::hdtalley@tcss.net::02e390d1-6c85-444a-8719-0afc75f80f7a" providerId="AD" clId="Web-{069CE199-A63F-B15C-CC7C-F469AC69864F}" dt="2020-08-11T22:09:48.277" v="14" actId="20577"/>
        <pc:sldMkLst>
          <pc:docMk/>
          <pc:sldMk cId="2823858848" sldId="285"/>
        </pc:sldMkLst>
        <pc:spChg chg="mod">
          <ac:chgData name="Haley Talley" userId="S::hdtalley@tcss.net::02e390d1-6c85-444a-8719-0afc75f80f7a" providerId="AD" clId="Web-{069CE199-A63F-B15C-CC7C-F469AC69864F}" dt="2020-08-11T22:09:48.277" v="14" actId="20577"/>
          <ac:spMkLst>
            <pc:docMk/>
            <pc:sldMk cId="2823858848" sldId="285"/>
            <ac:spMk id="5" creationId="{CB3726C6-B9F1-B54E-AF3A-E3996DCFD365}"/>
          </ac:spMkLst>
        </pc:spChg>
      </pc:sldChg>
      <pc:sldChg chg="modSp">
        <pc:chgData name="Haley Talley" userId="S::hdtalley@tcss.net::02e390d1-6c85-444a-8719-0afc75f80f7a" providerId="AD" clId="Web-{069CE199-A63F-B15C-CC7C-F469AC69864F}" dt="2020-08-11T22:10:53.419" v="21" actId="20577"/>
        <pc:sldMkLst>
          <pc:docMk/>
          <pc:sldMk cId="439435033" sldId="286"/>
        </pc:sldMkLst>
        <pc:spChg chg="mod">
          <ac:chgData name="Haley Talley" userId="S::hdtalley@tcss.net::02e390d1-6c85-444a-8719-0afc75f80f7a" providerId="AD" clId="Web-{069CE199-A63F-B15C-CC7C-F469AC69864F}" dt="2020-08-11T22:10:53.419" v="21" actId="20577"/>
          <ac:spMkLst>
            <pc:docMk/>
            <pc:sldMk cId="439435033" sldId="286"/>
            <ac:spMk id="10" creationId="{0FADABAE-3EEE-4C46-A786-8099BC0EE0E7}"/>
          </ac:spMkLst>
        </pc:spChg>
      </pc:sldChg>
    </pc:docChg>
  </pc:docChgLst>
  <pc:docChgLst>
    <pc:chgData name="Amanda T. Foster" userId="S::afoster@tcss.net::a96dc16c-0816-4652-8906-fbfae3d3b44d" providerId="AD" clId="Web-{93835799-056F-68BF-8E8B-C26F24263B30}"/>
    <pc:docChg chg="modSld">
      <pc:chgData name="Amanda T. Foster" userId="S::afoster@tcss.net::a96dc16c-0816-4652-8906-fbfae3d3b44d" providerId="AD" clId="Web-{93835799-056F-68BF-8E8B-C26F24263B30}" dt="2020-08-16T21:02:40.832" v="0" actId="1076"/>
      <pc:docMkLst>
        <pc:docMk/>
      </pc:docMkLst>
      <pc:sldChg chg="modSp">
        <pc:chgData name="Amanda T. Foster" userId="S::afoster@tcss.net::a96dc16c-0816-4652-8906-fbfae3d3b44d" providerId="AD" clId="Web-{93835799-056F-68BF-8E8B-C26F24263B30}" dt="2020-08-16T21:02:40.832" v="0" actId="1076"/>
        <pc:sldMkLst>
          <pc:docMk/>
          <pc:sldMk cId="450360075" sldId="256"/>
        </pc:sldMkLst>
        <pc:picChg chg="mod">
          <ac:chgData name="Amanda T. Foster" userId="S::afoster@tcss.net::a96dc16c-0816-4652-8906-fbfae3d3b44d" providerId="AD" clId="Web-{93835799-056F-68BF-8E8B-C26F24263B30}" dt="2020-08-16T21:02:40.832" v="0" actId="1076"/>
          <ac:picMkLst>
            <pc:docMk/>
            <pc:sldMk cId="450360075" sldId="256"/>
            <ac:picMk id="14" creationId="{00000000-0000-0000-0000-000000000000}"/>
          </ac:picMkLst>
        </pc:picChg>
      </pc:sldChg>
    </pc:docChg>
  </pc:docChgLst>
  <pc:docChgLst>
    <pc:chgData name="Haley Talley" userId="S::hdtalley@tcss.net::02e390d1-6c85-444a-8719-0afc75f80f7a" providerId="AD" clId="Web-{FA1FC2A7-7DE1-2057-F3E7-6F2B9EFA0BB6}"/>
    <pc:docChg chg="modSld">
      <pc:chgData name="Haley Talley" userId="S::hdtalley@tcss.net::02e390d1-6c85-444a-8719-0afc75f80f7a" providerId="AD" clId="Web-{FA1FC2A7-7DE1-2057-F3E7-6F2B9EFA0BB6}" dt="2020-08-11T21:59:30.801" v="321" actId="20577"/>
      <pc:docMkLst>
        <pc:docMk/>
      </pc:docMkLst>
      <pc:sldChg chg="modSp">
        <pc:chgData name="Haley Talley" userId="S::hdtalley@tcss.net::02e390d1-6c85-444a-8719-0afc75f80f7a" providerId="AD" clId="Web-{FA1FC2A7-7DE1-2057-F3E7-6F2B9EFA0BB6}" dt="2020-08-11T21:59:30.801" v="321" actId="20577"/>
        <pc:sldMkLst>
          <pc:docMk/>
          <pc:sldMk cId="2180239381" sldId="261"/>
        </pc:sldMkLst>
        <pc:spChg chg="mod">
          <ac:chgData name="Haley Talley" userId="S::hdtalley@tcss.net::02e390d1-6c85-444a-8719-0afc75f80f7a" providerId="AD" clId="Web-{FA1FC2A7-7DE1-2057-F3E7-6F2B9EFA0BB6}" dt="2020-08-11T21:59:30.801" v="321" actId="20577"/>
          <ac:spMkLst>
            <pc:docMk/>
            <pc:sldMk cId="2180239381" sldId="261"/>
            <ac:spMk id="19" creationId="{00000000-0000-0000-0000-000000000000}"/>
          </ac:spMkLst>
        </pc:spChg>
      </pc:sldChg>
    </pc:docChg>
  </pc:docChgLst>
  <pc:docChgLst>
    <pc:chgData name="Amanda T. Foster" userId="S::afoster@tcss.net::a96dc16c-0816-4652-8906-fbfae3d3b44d" providerId="AD" clId="Web-{CEFD9279-D001-2311-1E47-60E9569DB641}"/>
    <pc:docChg chg="modSld">
      <pc:chgData name="Amanda T. Foster" userId="S::afoster@tcss.net::a96dc16c-0816-4652-8906-fbfae3d3b44d" providerId="AD" clId="Web-{CEFD9279-D001-2311-1E47-60E9569DB641}" dt="2020-08-16T21:02:10.862" v="2" actId="1076"/>
      <pc:docMkLst>
        <pc:docMk/>
      </pc:docMkLst>
      <pc:sldChg chg="modSp">
        <pc:chgData name="Amanda T. Foster" userId="S::afoster@tcss.net::a96dc16c-0816-4652-8906-fbfae3d3b44d" providerId="AD" clId="Web-{CEFD9279-D001-2311-1E47-60E9569DB641}" dt="2020-08-16T21:02:10.862" v="2" actId="1076"/>
        <pc:sldMkLst>
          <pc:docMk/>
          <pc:sldMk cId="450360075" sldId="256"/>
        </pc:sldMkLst>
        <pc:picChg chg="mod">
          <ac:chgData name="Amanda T. Foster" userId="S::afoster@tcss.net::a96dc16c-0816-4652-8906-fbfae3d3b44d" providerId="AD" clId="Web-{CEFD9279-D001-2311-1E47-60E9569DB641}" dt="2020-08-16T21:02:10.862" v="2" actId="1076"/>
          <ac:picMkLst>
            <pc:docMk/>
            <pc:sldMk cId="450360075" sldId="256"/>
            <ac:picMk id="14" creationId="{00000000-0000-0000-0000-000000000000}"/>
          </ac:picMkLst>
        </pc:picChg>
      </pc:sldChg>
    </pc:docChg>
  </pc:docChgLst>
  <pc:docChgLst>
    <pc:chgData name="Shana Grammer" userId="S::sgrammer@tcss.net::f8834581-ba0e-40aa-82ee-752d634518ce" providerId="AD" clId="Web-{C7F84392-72C0-7D3D-D571-D411EA690F82}"/>
    <pc:docChg chg="modSld">
      <pc:chgData name="Shana Grammer" userId="S::sgrammer@tcss.net::f8834581-ba0e-40aa-82ee-752d634518ce" providerId="AD" clId="Web-{C7F84392-72C0-7D3D-D571-D411EA690F82}" dt="2020-08-17T15:43:21.137" v="627" actId="20577"/>
      <pc:docMkLst>
        <pc:docMk/>
      </pc:docMkLst>
      <pc:sldChg chg="modSp">
        <pc:chgData name="Shana Grammer" userId="S::sgrammer@tcss.net::f8834581-ba0e-40aa-82ee-752d634518ce" providerId="AD" clId="Web-{C7F84392-72C0-7D3D-D571-D411EA690F82}" dt="2020-08-17T15:43:19.762" v="625" actId="20577"/>
        <pc:sldMkLst>
          <pc:docMk/>
          <pc:sldMk cId="1533049994" sldId="262"/>
        </pc:sldMkLst>
        <pc:spChg chg="mod">
          <ac:chgData name="Shana Grammer" userId="S::sgrammer@tcss.net::f8834581-ba0e-40aa-82ee-752d634518ce" providerId="AD" clId="Web-{C7F84392-72C0-7D3D-D571-D411EA690F82}" dt="2020-08-17T15:43:19.762" v="625" actId="20577"/>
          <ac:spMkLst>
            <pc:docMk/>
            <pc:sldMk cId="1533049994" sldId="262"/>
            <ac:spMk id="16" creationId="{00000000-0000-0000-0000-000000000000}"/>
          </ac:spMkLst>
        </pc:spChg>
      </pc:sldChg>
    </pc:docChg>
  </pc:docChgLst>
  <pc:docChgLst>
    <pc:chgData name="Amanda T. Foster" userId="S::afoster@tcss.net::a96dc16c-0816-4652-8906-fbfae3d3b44d" providerId="AD" clId="Web-{E6865E3E-5A77-132A-7481-56AF4E50BD51}"/>
    <pc:docChg chg="modSld">
      <pc:chgData name="Amanda T. Foster" userId="S::afoster@tcss.net::a96dc16c-0816-4652-8906-fbfae3d3b44d" providerId="AD" clId="Web-{E6865E3E-5A77-132A-7481-56AF4E50BD51}" dt="2020-08-18T17:56:55.826" v="38" actId="20577"/>
      <pc:docMkLst>
        <pc:docMk/>
      </pc:docMkLst>
      <pc:sldChg chg="modSp">
        <pc:chgData name="Amanda T. Foster" userId="S::afoster@tcss.net::a96dc16c-0816-4652-8906-fbfae3d3b44d" providerId="AD" clId="Web-{E6865E3E-5A77-132A-7481-56AF4E50BD51}" dt="2020-08-18T17:56:00.451" v="6" actId="20577"/>
        <pc:sldMkLst>
          <pc:docMk/>
          <pc:sldMk cId="1533049994" sldId="262"/>
        </pc:sldMkLst>
        <pc:spChg chg="mod">
          <ac:chgData name="Amanda T. Foster" userId="S::afoster@tcss.net::a96dc16c-0816-4652-8906-fbfae3d3b44d" providerId="AD" clId="Web-{E6865E3E-5A77-132A-7481-56AF4E50BD51}" dt="2020-08-18T17:56:00.451" v="6" actId="20577"/>
          <ac:spMkLst>
            <pc:docMk/>
            <pc:sldMk cId="1533049994" sldId="262"/>
            <ac:spMk id="16" creationId="{00000000-0000-0000-0000-000000000000}"/>
          </ac:spMkLst>
        </pc:spChg>
      </pc:sldChg>
      <pc:sldChg chg="modSp">
        <pc:chgData name="Amanda T. Foster" userId="S::afoster@tcss.net::a96dc16c-0816-4652-8906-fbfae3d3b44d" providerId="AD" clId="Web-{E6865E3E-5A77-132A-7481-56AF4E50BD51}" dt="2020-08-18T17:56:55.810" v="37" actId="20577"/>
        <pc:sldMkLst>
          <pc:docMk/>
          <pc:sldMk cId="881933596" sldId="276"/>
        </pc:sldMkLst>
        <pc:spChg chg="mod">
          <ac:chgData name="Amanda T. Foster" userId="S::afoster@tcss.net::a96dc16c-0816-4652-8906-fbfae3d3b44d" providerId="AD" clId="Web-{E6865E3E-5A77-132A-7481-56AF4E50BD51}" dt="2020-08-18T17:56:55.810" v="37" actId="20577"/>
          <ac:spMkLst>
            <pc:docMk/>
            <pc:sldMk cId="881933596" sldId="276"/>
            <ac:spMk id="3" creationId="{00000000-0000-0000-0000-000000000000}"/>
          </ac:spMkLst>
        </pc:spChg>
      </pc:sldChg>
    </pc:docChg>
  </pc:docChgLst>
  <pc:docChgLst>
    <pc:chgData name="Haley Talley" userId="S::hdtalley@tcss.net::02e390d1-6c85-444a-8719-0afc75f80f7a" providerId="AD" clId="Web-{ECC93A37-701E-BF6F-0B28-C851F9C72CC6}"/>
    <pc:docChg chg="modSld">
      <pc:chgData name="Haley Talley" userId="S::hdtalley@tcss.net::02e390d1-6c85-444a-8719-0afc75f80f7a" providerId="AD" clId="Web-{ECC93A37-701E-BF6F-0B28-C851F9C72CC6}" dt="2020-08-11T22:04:31.030" v="246" actId="20577"/>
      <pc:docMkLst>
        <pc:docMk/>
      </pc:docMkLst>
      <pc:sldChg chg="modSp">
        <pc:chgData name="Haley Talley" userId="S::hdtalley@tcss.net::02e390d1-6c85-444a-8719-0afc75f80f7a" providerId="AD" clId="Web-{ECC93A37-701E-BF6F-0B28-C851F9C72CC6}" dt="2020-08-11T22:04:29.155" v="244" actId="20577"/>
        <pc:sldMkLst>
          <pc:docMk/>
          <pc:sldMk cId="2180239381" sldId="261"/>
        </pc:sldMkLst>
        <pc:spChg chg="mod">
          <ac:chgData name="Haley Talley" userId="S::hdtalley@tcss.net::02e390d1-6c85-444a-8719-0afc75f80f7a" providerId="AD" clId="Web-{ECC93A37-701E-BF6F-0B28-C851F9C72CC6}" dt="2020-08-11T22:03:49.842" v="212" actId="1076"/>
          <ac:spMkLst>
            <pc:docMk/>
            <pc:sldMk cId="2180239381" sldId="261"/>
            <ac:spMk id="7" creationId="{00000000-0000-0000-0000-000000000000}"/>
          </ac:spMkLst>
        </pc:spChg>
        <pc:spChg chg="mod">
          <ac:chgData name="Haley Talley" userId="S::hdtalley@tcss.net::02e390d1-6c85-444a-8719-0afc75f80f7a" providerId="AD" clId="Web-{ECC93A37-701E-BF6F-0B28-C851F9C72CC6}" dt="2020-08-11T22:04:29.155" v="244" actId="20577"/>
          <ac:spMkLst>
            <pc:docMk/>
            <pc:sldMk cId="2180239381" sldId="261"/>
            <ac:spMk id="19" creationId="{00000000-0000-0000-0000-000000000000}"/>
          </ac:spMkLst>
        </pc:spChg>
        <pc:picChg chg="mod">
          <ac:chgData name="Haley Talley" userId="S::hdtalley@tcss.net::02e390d1-6c85-444a-8719-0afc75f80f7a" providerId="AD" clId="Web-{ECC93A37-701E-BF6F-0B28-C851F9C72CC6}" dt="2020-08-11T22:03:29.622" v="209" actId="1076"/>
          <ac:picMkLst>
            <pc:docMk/>
            <pc:sldMk cId="2180239381" sldId="261"/>
            <ac:picMk id="3" creationId="{00000000-0000-0000-0000-000000000000}"/>
          </ac:picMkLst>
        </pc:picChg>
        <pc:picChg chg="mod">
          <ac:chgData name="Haley Talley" userId="S::hdtalley@tcss.net::02e390d1-6c85-444a-8719-0afc75f80f7a" providerId="AD" clId="Web-{ECC93A37-701E-BF6F-0B28-C851F9C72CC6}" dt="2020-08-11T22:03:36.826" v="210" actId="1076"/>
          <ac:picMkLst>
            <pc:docMk/>
            <pc:sldMk cId="2180239381" sldId="261"/>
            <ac:picMk id="4" creationId="{00000000-0000-0000-0000-000000000000}"/>
          </ac:picMkLst>
        </pc:picChg>
        <pc:picChg chg="mod">
          <ac:chgData name="Haley Talley" userId="S::hdtalley@tcss.net::02e390d1-6c85-444a-8719-0afc75f80f7a" providerId="AD" clId="Web-{ECC93A37-701E-BF6F-0B28-C851F9C72CC6}" dt="2020-08-11T22:03:56.764" v="213" actId="1076"/>
          <ac:picMkLst>
            <pc:docMk/>
            <pc:sldMk cId="2180239381" sldId="261"/>
            <ac:picMk id="13" creationId="{00000000-0000-0000-0000-000000000000}"/>
          </ac:picMkLst>
        </pc:picChg>
      </pc:sldChg>
      <pc:sldChg chg="modSp">
        <pc:chgData name="Haley Talley" userId="S::hdtalley@tcss.net::02e390d1-6c85-444a-8719-0afc75f80f7a" providerId="AD" clId="Web-{ECC93A37-701E-BF6F-0B28-C851F9C72CC6}" dt="2020-08-11T22:02:15.074" v="63" actId="1076"/>
        <pc:sldMkLst>
          <pc:docMk/>
          <pc:sldMk cId="1132288329" sldId="263"/>
        </pc:sldMkLst>
        <pc:spChg chg="mod">
          <ac:chgData name="Haley Talley" userId="S::hdtalley@tcss.net::02e390d1-6c85-444a-8719-0afc75f80f7a" providerId="AD" clId="Web-{ECC93A37-701E-BF6F-0B28-C851F9C72CC6}" dt="2020-08-11T22:02:15.074" v="63" actId="1076"/>
          <ac:spMkLst>
            <pc:docMk/>
            <pc:sldMk cId="1132288329" sldId="263"/>
            <ac:spMk id="17" creationId="{00000000-0000-0000-0000-000000000000}"/>
          </ac:spMkLst>
        </pc:spChg>
      </pc:sldChg>
      <pc:sldChg chg="modSp">
        <pc:chgData name="Haley Talley" userId="S::hdtalley@tcss.net::02e390d1-6c85-444a-8719-0afc75f80f7a" providerId="AD" clId="Web-{ECC93A37-701E-BF6F-0B28-C851F9C72CC6}" dt="2020-08-11T22:00:36.056" v="6" actId="20577"/>
        <pc:sldMkLst>
          <pc:docMk/>
          <pc:sldMk cId="4255001271" sldId="284"/>
        </pc:sldMkLst>
        <pc:spChg chg="mod">
          <ac:chgData name="Haley Talley" userId="S::hdtalley@tcss.net::02e390d1-6c85-444a-8719-0afc75f80f7a" providerId="AD" clId="Web-{ECC93A37-701E-BF6F-0B28-C851F9C72CC6}" dt="2020-08-11T22:00:36.056" v="6" actId="20577"/>
          <ac:spMkLst>
            <pc:docMk/>
            <pc:sldMk cId="4255001271" sldId="284"/>
            <ac:spMk id="5" creationId="{65369779-962F-0649-A626-DCEE0FE1E3A4}"/>
          </ac:spMkLst>
        </pc:spChg>
      </pc:sldChg>
      <pc:sldChg chg="modSp">
        <pc:chgData name="Haley Talley" userId="S::hdtalley@tcss.net::02e390d1-6c85-444a-8719-0afc75f80f7a" providerId="AD" clId="Web-{ECC93A37-701E-BF6F-0B28-C851F9C72CC6}" dt="2020-08-11T22:01:13.291" v="55" actId="20577"/>
        <pc:sldMkLst>
          <pc:docMk/>
          <pc:sldMk cId="2823858848" sldId="285"/>
        </pc:sldMkLst>
        <pc:spChg chg="mod">
          <ac:chgData name="Haley Talley" userId="S::hdtalley@tcss.net::02e390d1-6c85-444a-8719-0afc75f80f7a" providerId="AD" clId="Web-{ECC93A37-701E-BF6F-0B28-C851F9C72CC6}" dt="2020-08-11T22:01:13.291" v="55" actId="20577"/>
          <ac:spMkLst>
            <pc:docMk/>
            <pc:sldMk cId="2823858848" sldId="285"/>
            <ac:spMk id="5" creationId="{CB3726C6-B9F1-B54E-AF3A-E3996DCFD365}"/>
          </ac:spMkLst>
        </pc:spChg>
      </pc:sldChg>
      <pc:sldChg chg="modSp">
        <pc:chgData name="Haley Talley" userId="S::hdtalley@tcss.net::02e390d1-6c85-444a-8719-0afc75f80f7a" providerId="AD" clId="Web-{ECC93A37-701E-BF6F-0B28-C851F9C72CC6}" dt="2020-08-11T22:01:30.807" v="61" actId="20577"/>
        <pc:sldMkLst>
          <pc:docMk/>
          <pc:sldMk cId="439435033" sldId="286"/>
        </pc:sldMkLst>
        <pc:spChg chg="mod">
          <ac:chgData name="Haley Talley" userId="S::hdtalley@tcss.net::02e390d1-6c85-444a-8719-0afc75f80f7a" providerId="AD" clId="Web-{ECC93A37-701E-BF6F-0B28-C851F9C72CC6}" dt="2020-08-11T22:01:30.807" v="61" actId="20577"/>
          <ac:spMkLst>
            <pc:docMk/>
            <pc:sldMk cId="439435033" sldId="286"/>
            <ac:spMk id="10" creationId="{0FADABAE-3EEE-4C46-A786-8099BC0EE0E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7950DB-A8A3-3844-9BE4-BA6776D4BDAD}"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788898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7950DB-A8A3-3844-9BE4-BA6776D4BDAD}"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1338635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7950DB-A8A3-3844-9BE4-BA6776D4BDAD}"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159164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7950DB-A8A3-3844-9BE4-BA6776D4BDAD}"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111675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7950DB-A8A3-3844-9BE4-BA6776D4BDAD}"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365318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7950DB-A8A3-3844-9BE4-BA6776D4BDAD}" type="datetimeFigureOut">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392784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950DB-A8A3-3844-9BE4-BA6776D4BDAD}" type="datetimeFigureOut">
              <a:rPr lang="en-US" smtClean="0"/>
              <a:t>8/18/2020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3971848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7950DB-A8A3-3844-9BE4-BA6776D4BDAD}" type="datetimeFigureOut">
              <a:rPr lang="en-US" smtClean="0"/>
              <a:t>8/18/2020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236052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7950DB-A8A3-3844-9BE4-BA6776D4BDAD}" type="datetimeFigureOut">
              <a:rPr lang="en-US" smtClean="0"/>
              <a:t>8/18/2020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378816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7950DB-A8A3-3844-9BE4-BA6776D4BDAD}" type="datetimeFigureOut">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55416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7950DB-A8A3-3844-9BE4-BA6776D4BDAD}" type="datetimeFigureOut">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8B6CE-FB07-6B46-A6B4-C54D0EC0C467}" type="slidenum">
              <a:rPr lang="en-US" smtClean="0"/>
              <a:t>‹#›</a:t>
            </a:fld>
            <a:endParaRPr lang="en-US"/>
          </a:p>
        </p:txBody>
      </p:sp>
    </p:spTree>
    <p:extLst>
      <p:ext uri="{BB962C8B-B14F-4D97-AF65-F5344CB8AC3E}">
        <p14:creationId xmlns:p14="http://schemas.microsoft.com/office/powerpoint/2010/main" val="3978265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950DB-A8A3-3844-9BE4-BA6776D4BDAD}" type="datetimeFigureOut">
              <a:rPr lang="en-US" smtClean="0"/>
              <a:t>8/18/2020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8B6CE-FB07-6B46-A6B4-C54D0EC0C467}" type="slidenum">
              <a:rPr lang="en-US" smtClean="0"/>
              <a:t>‹#›</a:t>
            </a:fld>
            <a:endParaRPr lang="en-US"/>
          </a:p>
        </p:txBody>
      </p:sp>
    </p:spTree>
    <p:extLst>
      <p:ext uri="{BB962C8B-B14F-4D97-AF65-F5344CB8AC3E}">
        <p14:creationId xmlns:p14="http://schemas.microsoft.com/office/powerpoint/2010/main" val="98606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endParaRPr lang="en-US"/>
          </a:p>
        </p:txBody>
      </p:sp>
      <p:pic>
        <p:nvPicPr>
          <p:cNvPr id="14" name="Picture 13" descr="welcome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 y="1"/>
            <a:ext cx="9246840" cy="6907384"/>
          </a:xfrm>
          <a:prstGeom prst="rect">
            <a:avLst/>
          </a:prstGeom>
        </p:spPr>
      </p:pic>
    </p:spTree>
    <p:extLst>
      <p:ext uri="{BB962C8B-B14F-4D97-AF65-F5344CB8AC3E}">
        <p14:creationId xmlns:p14="http://schemas.microsoft.com/office/powerpoint/2010/main" val="450360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4F04-6476-1A4D-B623-A2891276FE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74633F-26F7-3041-9B41-96CE2F0F5552}"/>
              </a:ext>
            </a:extLst>
          </p:cNvPr>
          <p:cNvSpPr>
            <a:spLocks noGrp="1"/>
          </p:cNvSpPr>
          <p:nvPr>
            <p:ph idx="1"/>
          </p:nvPr>
        </p:nvSpPr>
        <p:spPr/>
        <p:txBody>
          <a:bodyPr/>
          <a:lstStyle/>
          <a:p>
            <a:endParaRPr lang="en-US"/>
          </a:p>
        </p:txBody>
      </p:sp>
      <p:pic>
        <p:nvPicPr>
          <p:cNvPr id="4" name="Picture 3" descr="addinfo.jpg">
            <a:extLst>
              <a:ext uri="{FF2B5EF4-FFF2-40B4-BE49-F238E27FC236}">
                <a16:creationId xmlns:a16="http://schemas.microsoft.com/office/drawing/2014/main" id="{05E36826-10E0-2B4A-B29B-C0E912D68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2" y="-88039"/>
            <a:ext cx="9300499" cy="6981815"/>
          </a:xfrm>
          <a:prstGeom prst="rect">
            <a:avLst/>
          </a:prstGeom>
        </p:spPr>
      </p:pic>
      <p:sp>
        <p:nvSpPr>
          <p:cNvPr id="5" name="TextBox 4">
            <a:extLst>
              <a:ext uri="{FF2B5EF4-FFF2-40B4-BE49-F238E27FC236}">
                <a16:creationId xmlns:a16="http://schemas.microsoft.com/office/drawing/2014/main" id="{65369779-962F-0649-A626-DCEE0FE1E3A4}"/>
              </a:ext>
            </a:extLst>
          </p:cNvPr>
          <p:cNvSpPr txBox="1"/>
          <p:nvPr/>
        </p:nvSpPr>
        <p:spPr>
          <a:xfrm>
            <a:off x="470849" y="2192740"/>
            <a:ext cx="7830206" cy="4093428"/>
          </a:xfrm>
          <a:prstGeom prst="rect">
            <a:avLst/>
          </a:prstGeom>
          <a:noFill/>
        </p:spPr>
        <p:txBody>
          <a:bodyPr wrap="square" lIns="91440" tIns="45720" rIns="91440" bIns="45720" rtlCol="0" anchor="t">
            <a:spAutoFit/>
          </a:bodyPr>
          <a:lstStyle/>
          <a:p>
            <a:pPr algn="ctr"/>
            <a:r>
              <a:rPr lang="en-US" sz="4000">
                <a:solidFill>
                  <a:srgbClr val="FF0000"/>
                </a:solidFill>
                <a:latin typeface="Century Gothic"/>
              </a:rPr>
              <a:t>Parties</a:t>
            </a:r>
          </a:p>
          <a:p>
            <a:r>
              <a:rPr lang="en-US" sz="2000">
                <a:latin typeface="Century Gothic"/>
              </a:rPr>
              <a:t>Parties are cancelled for now. We will update you if/when parties can resume.</a:t>
            </a:r>
          </a:p>
          <a:p>
            <a:endParaRPr lang="en-US" sz="2000">
              <a:latin typeface="Century Gothic"/>
            </a:endParaRPr>
          </a:p>
          <a:p>
            <a:endParaRPr lang="en-US" sz="2000">
              <a:latin typeface="Century Gothic"/>
            </a:endParaRPr>
          </a:p>
          <a:p>
            <a:pPr algn="ctr"/>
            <a:r>
              <a:rPr lang="en-US" sz="4000">
                <a:solidFill>
                  <a:srgbClr val="FF0000"/>
                </a:solidFill>
                <a:latin typeface="Century Gothic"/>
              </a:rPr>
              <a:t>Snack</a:t>
            </a:r>
          </a:p>
          <a:p>
            <a:r>
              <a:rPr lang="en-US" sz="2000">
                <a:latin typeface="Century Gothic"/>
              </a:rPr>
              <a:t>Your child should bring a snack every day. This should be an easy to open, healthy snack that can be eaten quickly.</a:t>
            </a:r>
          </a:p>
          <a:p>
            <a:r>
              <a:rPr lang="en-US" sz="2000">
                <a:latin typeface="Century Gothic"/>
              </a:rPr>
              <a:t>Water fountains will be closed for drinking. Please send in a water bottle with your child daily.</a:t>
            </a:r>
          </a:p>
          <a:p>
            <a:endParaRPr lang="en-US" sz="2000">
              <a:latin typeface="Century Gothic"/>
            </a:endParaRPr>
          </a:p>
        </p:txBody>
      </p:sp>
    </p:spTree>
    <p:extLst>
      <p:ext uri="{BB962C8B-B14F-4D97-AF65-F5344CB8AC3E}">
        <p14:creationId xmlns:p14="http://schemas.microsoft.com/office/powerpoint/2010/main" val="4255001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D438-F972-C047-A669-F1B1F1ACC3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2CB17D-1A5F-DF4F-865C-EA8AF4267B04}"/>
              </a:ext>
            </a:extLst>
          </p:cNvPr>
          <p:cNvSpPr>
            <a:spLocks noGrp="1"/>
          </p:cNvSpPr>
          <p:nvPr>
            <p:ph idx="1"/>
          </p:nvPr>
        </p:nvSpPr>
        <p:spPr/>
        <p:txBody>
          <a:bodyPr/>
          <a:lstStyle/>
          <a:p>
            <a:endParaRPr lang="en-US"/>
          </a:p>
        </p:txBody>
      </p:sp>
      <p:pic>
        <p:nvPicPr>
          <p:cNvPr id="4" name="Picture 3" descr="addinfo.jpg">
            <a:extLst>
              <a:ext uri="{FF2B5EF4-FFF2-40B4-BE49-F238E27FC236}">
                <a16:creationId xmlns:a16="http://schemas.microsoft.com/office/drawing/2014/main" id="{42B60F42-3ED8-F84F-AF28-830D1FB52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2" y="-88039"/>
            <a:ext cx="9300499" cy="6981815"/>
          </a:xfrm>
          <a:prstGeom prst="rect">
            <a:avLst/>
          </a:prstGeom>
        </p:spPr>
      </p:pic>
      <p:sp>
        <p:nvSpPr>
          <p:cNvPr id="5" name="TextBox 4">
            <a:extLst>
              <a:ext uri="{FF2B5EF4-FFF2-40B4-BE49-F238E27FC236}">
                <a16:creationId xmlns:a16="http://schemas.microsoft.com/office/drawing/2014/main" id="{CB3726C6-B9F1-B54E-AF3A-E3996DCFD365}"/>
              </a:ext>
            </a:extLst>
          </p:cNvPr>
          <p:cNvSpPr txBox="1"/>
          <p:nvPr/>
        </p:nvSpPr>
        <p:spPr>
          <a:xfrm>
            <a:off x="446617" y="2176357"/>
            <a:ext cx="8229600" cy="4462760"/>
          </a:xfrm>
          <a:prstGeom prst="rect">
            <a:avLst/>
          </a:prstGeom>
          <a:noFill/>
        </p:spPr>
        <p:txBody>
          <a:bodyPr wrap="square" lIns="91440" tIns="45720" rIns="91440" bIns="45720" rtlCol="0" anchor="t">
            <a:spAutoFit/>
          </a:bodyPr>
          <a:lstStyle/>
          <a:p>
            <a:pPr algn="ctr"/>
            <a:r>
              <a:rPr lang="en-US" sz="4000">
                <a:solidFill>
                  <a:schemeClr val="tx2"/>
                </a:solidFill>
                <a:latin typeface="Century Gothic"/>
              </a:rPr>
              <a:t>Reminders</a:t>
            </a:r>
          </a:p>
          <a:p>
            <a:pPr marL="571500" indent="-571500">
              <a:buFont typeface="Arial" panose="020B0604020202020204" pitchFamily="34" charset="0"/>
              <a:buChar char="•"/>
            </a:pPr>
            <a:r>
              <a:rPr lang="en-US" sz="2800">
                <a:latin typeface="Century Gothic"/>
              </a:rPr>
              <a:t>Children need to be in the classroom before the 8:00 a.m. tardy bell.</a:t>
            </a:r>
          </a:p>
          <a:p>
            <a:pPr marL="571500" indent="-571500">
              <a:buFont typeface="Arial" panose="020B0604020202020204" pitchFamily="34" charset="0"/>
              <a:buChar char="•"/>
            </a:pPr>
            <a:r>
              <a:rPr lang="en-US" sz="2800">
                <a:latin typeface="Century Gothic"/>
              </a:rPr>
              <a:t>When sending money, please put in a labeled envelope or </a:t>
            </a:r>
            <a:r>
              <a:rPr lang="en-US" sz="2800" err="1">
                <a:latin typeface="Century Gothic"/>
              </a:rPr>
              <a:t>ziplock</a:t>
            </a:r>
            <a:r>
              <a:rPr lang="en-US" sz="2800">
                <a:latin typeface="Century Gothic"/>
              </a:rPr>
              <a:t> bag.</a:t>
            </a:r>
          </a:p>
          <a:p>
            <a:pPr marL="571500" indent="-571500">
              <a:buFont typeface="Arial" panose="020B0604020202020204" pitchFamily="34" charset="0"/>
              <a:buChar char="•"/>
            </a:pPr>
            <a:r>
              <a:rPr lang="en-US" sz="2800">
                <a:latin typeface="Century Gothic"/>
              </a:rPr>
              <a:t>Lunch visitors are not allowed at this time.</a:t>
            </a:r>
          </a:p>
          <a:p>
            <a:pPr marL="571500" indent="-571500">
              <a:buFont typeface="Arial" panose="020B0604020202020204" pitchFamily="34" charset="0"/>
              <a:buChar char="•"/>
            </a:pPr>
            <a:r>
              <a:rPr lang="en-US" sz="2800">
                <a:latin typeface="Century Gothic"/>
              </a:rPr>
              <a:t>Child must have a mask with them every day.</a:t>
            </a:r>
          </a:p>
          <a:p>
            <a:pPr marL="571500" indent="-571500">
              <a:buFont typeface="Arial" panose="020B0604020202020204" pitchFamily="34" charset="0"/>
              <a:buChar char="•"/>
            </a:pPr>
            <a:r>
              <a:rPr lang="en-US" sz="2800">
                <a:latin typeface="Century Gothic"/>
              </a:rPr>
              <a:t>Child must have proper shoes for PE.</a:t>
            </a:r>
          </a:p>
          <a:p>
            <a:pPr algn="ctr"/>
            <a:endParaRPr lang="en-US" sz="2000">
              <a:latin typeface="Chalkboard SE" panose="03050602040202020205" pitchFamily="66" charset="77"/>
            </a:endParaRPr>
          </a:p>
        </p:txBody>
      </p:sp>
    </p:spTree>
    <p:extLst>
      <p:ext uri="{BB962C8B-B14F-4D97-AF65-F5344CB8AC3E}">
        <p14:creationId xmlns:p14="http://schemas.microsoft.com/office/powerpoint/2010/main" val="2823858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F0E8-5C0A-A34C-A8F2-9BF186F87C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8C137D-DE73-C346-9454-90EFDD54E083}"/>
              </a:ext>
            </a:extLst>
          </p:cNvPr>
          <p:cNvSpPr>
            <a:spLocks noGrp="1"/>
          </p:cNvSpPr>
          <p:nvPr>
            <p:ph idx="1"/>
          </p:nvPr>
        </p:nvSpPr>
        <p:spPr/>
        <p:txBody>
          <a:bodyPr/>
          <a:lstStyle/>
          <a:p>
            <a:endParaRPr lang="en-US"/>
          </a:p>
        </p:txBody>
      </p:sp>
      <p:pic>
        <p:nvPicPr>
          <p:cNvPr id="4" name="Picture 3" descr="MML-cork-01.jpg">
            <a:extLst>
              <a:ext uri="{FF2B5EF4-FFF2-40B4-BE49-F238E27FC236}">
                <a16:creationId xmlns:a16="http://schemas.microsoft.com/office/drawing/2014/main" id="{19A6BFA7-9720-F34B-9EC9-B8B129D3B67E}"/>
              </a:ext>
            </a:extLst>
          </p:cNvPr>
          <p:cNvPicPr>
            <a:picLocks noChangeAspect="1"/>
          </p:cNvPicPr>
          <p:nvPr/>
        </p:nvPicPr>
        <p:blipFill rotWithShape="1">
          <a:blip r:embed="rId2">
            <a:extLst>
              <a:ext uri="{28A0092B-C50C-407E-A947-70E740481C1C}">
                <a14:useLocalDpi xmlns:a14="http://schemas.microsoft.com/office/drawing/2010/main" val="0"/>
              </a:ext>
            </a:extLst>
          </a:blip>
          <a:srcRect t="22558" b="2691"/>
          <a:stretch/>
        </p:blipFill>
        <p:spPr>
          <a:xfrm>
            <a:off x="-17886" y="-13024"/>
            <a:ext cx="9161886" cy="6871023"/>
          </a:xfrm>
          <a:prstGeom prst="rect">
            <a:avLst/>
          </a:prstGeom>
        </p:spPr>
      </p:pic>
      <p:sp>
        <p:nvSpPr>
          <p:cNvPr id="5" name="Rectangle 4">
            <a:extLst>
              <a:ext uri="{FF2B5EF4-FFF2-40B4-BE49-F238E27FC236}">
                <a16:creationId xmlns:a16="http://schemas.microsoft.com/office/drawing/2014/main" id="{EF1164E5-96B5-2042-9C52-CA48E658901B}"/>
              </a:ext>
            </a:extLst>
          </p:cNvPr>
          <p:cNvSpPr/>
          <p:nvPr/>
        </p:nvSpPr>
        <p:spPr>
          <a:xfrm>
            <a:off x="368890" y="366225"/>
            <a:ext cx="8406220" cy="61357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ML-flat pushpin-12.png">
            <a:extLst>
              <a:ext uri="{FF2B5EF4-FFF2-40B4-BE49-F238E27FC236}">
                <a16:creationId xmlns:a16="http://schemas.microsoft.com/office/drawing/2014/main" id="{7A7F16EC-C1F9-7E46-A6E0-45C5CCC3C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54" y="360536"/>
            <a:ext cx="374187" cy="370524"/>
          </a:xfrm>
          <a:prstGeom prst="rect">
            <a:avLst/>
          </a:prstGeom>
        </p:spPr>
      </p:pic>
      <p:pic>
        <p:nvPicPr>
          <p:cNvPr id="7" name="Picture 6" descr="MML-flat pushpin-12.png">
            <a:extLst>
              <a:ext uri="{FF2B5EF4-FFF2-40B4-BE49-F238E27FC236}">
                <a16:creationId xmlns:a16="http://schemas.microsoft.com/office/drawing/2014/main" id="{511E0A89-728E-A644-A34F-30BEE0B40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419" y="6002954"/>
            <a:ext cx="374187" cy="370524"/>
          </a:xfrm>
          <a:prstGeom prst="rect">
            <a:avLst/>
          </a:prstGeom>
        </p:spPr>
      </p:pic>
      <p:pic>
        <p:nvPicPr>
          <p:cNvPr id="8" name="Picture 7" descr="MML-flat pushpin-12.png">
            <a:extLst>
              <a:ext uri="{FF2B5EF4-FFF2-40B4-BE49-F238E27FC236}">
                <a16:creationId xmlns:a16="http://schemas.microsoft.com/office/drawing/2014/main" id="{3E4B0D5E-3915-8D4E-AEC2-D6A05A854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06" y="5928780"/>
            <a:ext cx="374187" cy="370524"/>
          </a:xfrm>
          <a:prstGeom prst="rect">
            <a:avLst/>
          </a:prstGeom>
        </p:spPr>
      </p:pic>
      <p:pic>
        <p:nvPicPr>
          <p:cNvPr id="9" name="Picture 8" descr="MML-flat pushpin-12.png">
            <a:extLst>
              <a:ext uri="{FF2B5EF4-FFF2-40B4-BE49-F238E27FC236}">
                <a16:creationId xmlns:a16="http://schemas.microsoft.com/office/drawing/2014/main" id="{25B560FF-9113-CE42-A785-C0FB8CD9C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429" y="360536"/>
            <a:ext cx="374187" cy="370524"/>
          </a:xfrm>
          <a:prstGeom prst="rect">
            <a:avLst/>
          </a:prstGeom>
        </p:spPr>
      </p:pic>
      <p:sp>
        <p:nvSpPr>
          <p:cNvPr id="10" name="TextBox 9">
            <a:extLst>
              <a:ext uri="{FF2B5EF4-FFF2-40B4-BE49-F238E27FC236}">
                <a16:creationId xmlns:a16="http://schemas.microsoft.com/office/drawing/2014/main" id="{0FADABAE-3EEE-4C46-A786-8099BC0EE0E7}"/>
              </a:ext>
            </a:extLst>
          </p:cNvPr>
          <p:cNvSpPr txBox="1"/>
          <p:nvPr/>
        </p:nvSpPr>
        <p:spPr>
          <a:xfrm>
            <a:off x="457200" y="731060"/>
            <a:ext cx="8108725" cy="5262979"/>
          </a:xfrm>
          <a:prstGeom prst="rect">
            <a:avLst/>
          </a:prstGeom>
          <a:noFill/>
        </p:spPr>
        <p:txBody>
          <a:bodyPr wrap="square" lIns="91440" tIns="45720" rIns="91440" bIns="45720" rtlCol="0" anchor="t">
            <a:spAutoFit/>
          </a:bodyPr>
          <a:lstStyle/>
          <a:p>
            <a:pPr algn="ctr"/>
            <a:r>
              <a:rPr lang="en-US" sz="6600">
                <a:solidFill>
                  <a:srgbClr val="00B0F0"/>
                </a:solidFill>
                <a:latin typeface="Cooper Black" panose="0208090404030B020404" pitchFamily="18" charset="77"/>
              </a:rPr>
              <a:t>COVID Updates</a:t>
            </a:r>
          </a:p>
          <a:p>
            <a:pPr marL="457200" indent="-457200">
              <a:buFont typeface="Arial" panose="020B0604020202020204" pitchFamily="34" charset="0"/>
              <a:buChar char="•"/>
            </a:pPr>
            <a:r>
              <a:rPr lang="en-US" sz="3000">
                <a:latin typeface="Century Gothic"/>
              </a:rPr>
              <a:t>Students will be socially distanced as much as possible.</a:t>
            </a:r>
          </a:p>
          <a:p>
            <a:pPr marL="457200" indent="-457200">
              <a:buFont typeface="Arial" panose="020B0604020202020204" pitchFamily="34" charset="0"/>
              <a:buChar char="•"/>
            </a:pPr>
            <a:r>
              <a:rPr lang="en-US" sz="3000">
                <a:latin typeface="Century Gothic"/>
              </a:rPr>
              <a:t>Students are required to have a mask.</a:t>
            </a:r>
          </a:p>
          <a:p>
            <a:pPr marL="457200" indent="-457200">
              <a:buFont typeface="Arial" panose="020B0604020202020204" pitchFamily="34" charset="0"/>
              <a:buChar char="•"/>
            </a:pPr>
            <a:r>
              <a:rPr lang="en-US" sz="3000">
                <a:latin typeface="Century Gothic"/>
              </a:rPr>
              <a:t>Students will be responsible for their mask. Teachers will be required to wear masks.</a:t>
            </a:r>
          </a:p>
          <a:p>
            <a:pPr marL="457200" indent="-457200">
              <a:buFont typeface="Arial" panose="020B0604020202020204" pitchFamily="34" charset="0"/>
              <a:buChar char="•"/>
            </a:pPr>
            <a:r>
              <a:rPr lang="en-US" sz="3000">
                <a:latin typeface="Century Gothic"/>
              </a:rPr>
              <a:t>Parents will not be allowed to enter the building</a:t>
            </a:r>
          </a:p>
          <a:p>
            <a:pPr marL="457200" indent="-457200">
              <a:buFont typeface="Arial" panose="020B0604020202020204" pitchFamily="34" charset="0"/>
              <a:buChar char="•"/>
            </a:pPr>
            <a:r>
              <a:rPr lang="en-US" sz="3000">
                <a:latin typeface="Century Gothic"/>
              </a:rPr>
              <a:t>Materials will be sanitized frequently.</a:t>
            </a:r>
          </a:p>
        </p:txBody>
      </p:sp>
    </p:spTree>
    <p:extLst>
      <p:ext uri="{BB962C8B-B14F-4D97-AF65-F5344CB8AC3E}">
        <p14:creationId xmlns:p14="http://schemas.microsoft.com/office/powerpoint/2010/main" val="43943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bout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1886" cy="6866566"/>
          </a:xfrm>
          <a:prstGeom prst="rect">
            <a:avLst/>
          </a:prstGeom>
        </p:spPr>
      </p:pic>
      <p:sp>
        <p:nvSpPr>
          <p:cNvPr id="17" name="TextBox 16"/>
          <p:cNvSpPr txBox="1"/>
          <p:nvPr/>
        </p:nvSpPr>
        <p:spPr>
          <a:xfrm>
            <a:off x="608110" y="2182396"/>
            <a:ext cx="7798110" cy="3108543"/>
          </a:xfrm>
          <a:prstGeom prst="rect">
            <a:avLst/>
          </a:prstGeom>
          <a:noFill/>
        </p:spPr>
        <p:txBody>
          <a:bodyPr wrap="square" lIns="91440" tIns="45720" rIns="91440" bIns="45720" rtlCol="0" anchor="t">
            <a:spAutoFit/>
          </a:bodyPr>
          <a:lstStyle/>
          <a:p>
            <a:pPr algn="ctr"/>
            <a:r>
              <a:rPr lang="en-US" sz="2800">
                <a:latin typeface="Century Gothic"/>
                <a:cs typeface="Century Gothic"/>
              </a:rPr>
              <a:t> 3</a:t>
            </a:r>
            <a:r>
              <a:rPr lang="en-US" sz="2800" baseline="30000">
                <a:latin typeface="Century Gothic"/>
                <a:cs typeface="Century Gothic"/>
              </a:rPr>
              <a:t>rd</a:t>
            </a:r>
            <a:r>
              <a:rPr lang="en-US" sz="2800">
                <a:latin typeface="Century Gothic"/>
                <a:cs typeface="Century Gothic"/>
              </a:rPr>
              <a:t> Grade Teachers:</a:t>
            </a:r>
          </a:p>
          <a:p>
            <a:pPr algn="ctr"/>
            <a:endParaRPr lang="en-US" sz="2800">
              <a:latin typeface="Century Gothic"/>
              <a:cs typeface="Century Gothic"/>
            </a:endParaRPr>
          </a:p>
          <a:p>
            <a:pPr algn="ctr"/>
            <a:r>
              <a:rPr lang="en-US" sz="2800">
                <a:latin typeface="Century Gothic"/>
                <a:cs typeface="Century Gothic"/>
              </a:rPr>
              <a:t>Mrs. Ainsworth </a:t>
            </a:r>
          </a:p>
          <a:p>
            <a:pPr algn="ctr"/>
            <a:r>
              <a:rPr lang="en-US" sz="2800">
                <a:latin typeface="Century Gothic"/>
                <a:cs typeface="Century Gothic"/>
              </a:rPr>
              <a:t>Mrs. Foster</a:t>
            </a:r>
          </a:p>
          <a:p>
            <a:pPr algn="ctr"/>
            <a:r>
              <a:rPr lang="en-US" sz="2800">
                <a:latin typeface="Century Gothic"/>
                <a:cs typeface="Century Gothic"/>
              </a:rPr>
              <a:t>Mrs. Grammer</a:t>
            </a:r>
          </a:p>
          <a:p>
            <a:pPr algn="ctr"/>
            <a:r>
              <a:rPr lang="en-US" sz="2800">
                <a:latin typeface="Century Gothic"/>
                <a:cs typeface="Century Gothic"/>
              </a:rPr>
              <a:t>Mr. Pate</a:t>
            </a:r>
          </a:p>
          <a:p>
            <a:pPr algn="ctr"/>
            <a:r>
              <a:rPr lang="en-US" sz="2800">
                <a:latin typeface="Century Gothic"/>
                <a:cs typeface="Century Gothic"/>
              </a:rPr>
              <a:t>Mrs. Talley</a:t>
            </a:r>
          </a:p>
        </p:txBody>
      </p:sp>
    </p:spTree>
    <p:extLst>
      <p:ext uri="{BB962C8B-B14F-4D97-AF65-F5344CB8AC3E}">
        <p14:creationId xmlns:p14="http://schemas.microsoft.com/office/powerpoint/2010/main" val="2158321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havi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1845"/>
          </a:xfrm>
          <a:prstGeom prst="rect">
            <a:avLst/>
          </a:prstGeom>
        </p:spPr>
      </p:pic>
      <p:sp>
        <p:nvSpPr>
          <p:cNvPr id="14" name="TextBox 13"/>
          <p:cNvSpPr txBox="1"/>
          <p:nvPr/>
        </p:nvSpPr>
        <p:spPr>
          <a:xfrm>
            <a:off x="608110" y="2652732"/>
            <a:ext cx="7798110" cy="3046988"/>
          </a:xfrm>
          <a:prstGeom prst="rect">
            <a:avLst/>
          </a:prstGeom>
          <a:noFill/>
        </p:spPr>
        <p:txBody>
          <a:bodyPr wrap="square" rtlCol="0">
            <a:spAutoFit/>
          </a:bodyPr>
          <a:lstStyle/>
          <a:p>
            <a:r>
              <a:rPr lang="en-US" sz="2400">
                <a:latin typeface="Century Gothic"/>
                <a:cs typeface="Century Gothic"/>
              </a:rPr>
              <a:t>Each teacher has a behavior management system of their own that they use within their classroom. We also have a school wide policy as follows:</a:t>
            </a:r>
          </a:p>
          <a:p>
            <a:endParaRPr lang="en-US" sz="2400">
              <a:latin typeface="Century Gothic"/>
              <a:cs typeface="Century Gothic"/>
            </a:endParaRPr>
          </a:p>
          <a:p>
            <a:r>
              <a:rPr lang="en-US" sz="2400">
                <a:latin typeface="Century Gothic"/>
                <a:cs typeface="Century Gothic"/>
              </a:rPr>
              <a:t>1</a:t>
            </a:r>
            <a:r>
              <a:rPr lang="en-US" sz="2400" baseline="30000">
                <a:latin typeface="Century Gothic"/>
                <a:cs typeface="Century Gothic"/>
              </a:rPr>
              <a:t>st</a:t>
            </a:r>
            <a:r>
              <a:rPr lang="en-US" sz="2400">
                <a:latin typeface="Century Gothic"/>
                <a:cs typeface="Century Gothic"/>
              </a:rPr>
              <a:t> Offense: Verbal Warning</a:t>
            </a:r>
          </a:p>
          <a:p>
            <a:r>
              <a:rPr lang="en-US" sz="2400">
                <a:latin typeface="Century Gothic"/>
                <a:cs typeface="Century Gothic"/>
              </a:rPr>
              <a:t>2</a:t>
            </a:r>
            <a:r>
              <a:rPr lang="en-US" sz="2400" baseline="30000">
                <a:latin typeface="Century Gothic"/>
                <a:cs typeface="Century Gothic"/>
              </a:rPr>
              <a:t>nd</a:t>
            </a:r>
            <a:r>
              <a:rPr lang="en-US" sz="2400">
                <a:latin typeface="Century Gothic"/>
                <a:cs typeface="Century Gothic"/>
              </a:rPr>
              <a:t> Offense: Teacher’s Choice</a:t>
            </a:r>
          </a:p>
          <a:p>
            <a:r>
              <a:rPr lang="en-US" sz="2400">
                <a:latin typeface="Century Gothic"/>
                <a:cs typeface="Century Gothic"/>
              </a:rPr>
              <a:t>3</a:t>
            </a:r>
            <a:r>
              <a:rPr lang="en-US" sz="2400" baseline="30000">
                <a:latin typeface="Century Gothic"/>
                <a:cs typeface="Century Gothic"/>
              </a:rPr>
              <a:t>rd</a:t>
            </a:r>
            <a:r>
              <a:rPr lang="en-US" sz="2400">
                <a:latin typeface="Century Gothic"/>
                <a:cs typeface="Century Gothic"/>
              </a:rPr>
              <a:t> Offense: Parent Contact</a:t>
            </a:r>
          </a:p>
          <a:p>
            <a:r>
              <a:rPr lang="en-US" sz="2400">
                <a:latin typeface="Century Gothic"/>
                <a:cs typeface="Century Gothic"/>
              </a:rPr>
              <a:t>4</a:t>
            </a:r>
            <a:r>
              <a:rPr lang="en-US" sz="2400" baseline="30000">
                <a:latin typeface="Century Gothic"/>
                <a:cs typeface="Century Gothic"/>
              </a:rPr>
              <a:t>th</a:t>
            </a:r>
            <a:r>
              <a:rPr lang="en-US" sz="2400">
                <a:latin typeface="Century Gothic"/>
                <a:cs typeface="Century Gothic"/>
              </a:rPr>
              <a:t> Offense: Office Referral </a:t>
            </a:r>
          </a:p>
        </p:txBody>
      </p:sp>
    </p:spTree>
    <p:extLst>
      <p:ext uri="{BB962C8B-B14F-4D97-AF65-F5344CB8AC3E}">
        <p14:creationId xmlns:p14="http://schemas.microsoft.com/office/powerpoint/2010/main" val="2831152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ML-cork-01.jpg"/>
          <p:cNvPicPr>
            <a:picLocks noChangeAspect="1"/>
          </p:cNvPicPr>
          <p:nvPr/>
        </p:nvPicPr>
        <p:blipFill rotWithShape="1">
          <a:blip r:embed="rId2">
            <a:extLst>
              <a:ext uri="{28A0092B-C50C-407E-A947-70E740481C1C}">
                <a14:useLocalDpi xmlns:a14="http://schemas.microsoft.com/office/drawing/2010/main" val="0"/>
              </a:ext>
            </a:extLst>
          </a:blip>
          <a:srcRect t="22558" b="2691"/>
          <a:stretch/>
        </p:blipFill>
        <p:spPr>
          <a:xfrm>
            <a:off x="-17886" y="-13024"/>
            <a:ext cx="9161886" cy="6871023"/>
          </a:xfrm>
          <a:prstGeom prst="rect">
            <a:avLst/>
          </a:prstGeom>
        </p:spPr>
      </p:pic>
      <p:sp>
        <p:nvSpPr>
          <p:cNvPr id="7" name="Rectangle 6"/>
          <p:cNvSpPr/>
          <p:nvPr/>
        </p:nvSpPr>
        <p:spPr>
          <a:xfrm>
            <a:off x="359129" y="276381"/>
            <a:ext cx="8406220" cy="61357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ML-postit-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3403">
            <a:off x="6557813" y="269377"/>
            <a:ext cx="2003184" cy="2003184"/>
          </a:xfrm>
          <a:prstGeom prst="rect">
            <a:avLst/>
          </a:prstGeom>
        </p:spPr>
      </p:pic>
      <p:pic>
        <p:nvPicPr>
          <p:cNvPr id="13" name="Picture 12" descr="MML-clip-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97117">
            <a:off x="7540675" y="296302"/>
            <a:ext cx="877611" cy="229641"/>
          </a:xfrm>
          <a:prstGeom prst="rect">
            <a:avLst/>
          </a:prstGeom>
        </p:spPr>
      </p:pic>
      <p:pic>
        <p:nvPicPr>
          <p:cNvPr id="15" name="Picture 14" descr="MML-flat pushpin-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54" y="360536"/>
            <a:ext cx="374187" cy="370524"/>
          </a:xfrm>
          <a:prstGeom prst="rect">
            <a:avLst/>
          </a:prstGeom>
        </p:spPr>
      </p:pic>
      <p:pic>
        <p:nvPicPr>
          <p:cNvPr id="16" name="Picture 15" descr="MML-flat pushpin-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516" y="360536"/>
            <a:ext cx="374187" cy="370524"/>
          </a:xfrm>
          <a:prstGeom prst="rect">
            <a:avLst/>
          </a:prstGeom>
        </p:spPr>
      </p:pic>
      <p:pic>
        <p:nvPicPr>
          <p:cNvPr id="17" name="Picture 16" descr="MML-flat pushpin-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9506" y="6105110"/>
            <a:ext cx="374187" cy="370524"/>
          </a:xfrm>
          <a:prstGeom prst="rect">
            <a:avLst/>
          </a:prstGeom>
        </p:spPr>
      </p:pic>
      <p:pic>
        <p:nvPicPr>
          <p:cNvPr id="18" name="Picture 17" descr="MML-flat pushpin-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54" y="6105110"/>
            <a:ext cx="374187" cy="370524"/>
          </a:xfrm>
          <a:prstGeom prst="rect">
            <a:avLst/>
          </a:prstGeom>
        </p:spPr>
      </p:pic>
      <p:sp>
        <p:nvSpPr>
          <p:cNvPr id="19" name="TextBox 18"/>
          <p:cNvSpPr txBox="1"/>
          <p:nvPr/>
        </p:nvSpPr>
        <p:spPr>
          <a:xfrm>
            <a:off x="807322" y="2369603"/>
            <a:ext cx="7798110" cy="3693319"/>
          </a:xfrm>
          <a:prstGeom prst="rect">
            <a:avLst/>
          </a:prstGeom>
          <a:noFill/>
        </p:spPr>
        <p:txBody>
          <a:bodyPr wrap="square" lIns="91440" tIns="45720" rIns="91440" bIns="45720" rtlCol="0" anchor="t">
            <a:spAutoFit/>
          </a:bodyPr>
          <a:lstStyle/>
          <a:p>
            <a:r>
              <a:rPr lang="en-US">
                <a:latin typeface="Century Gothic"/>
                <a:cs typeface="Century Gothic"/>
              </a:rPr>
              <a:t>Third grade curriculum is jam packed with information. Attendance is CRUCIAL to your child’s success. Morning work begins at 7:45 and students are tardy after 8:00 a.m. They will then need to check in through the office. </a:t>
            </a:r>
          </a:p>
          <a:p>
            <a:endParaRPr lang="en-US">
              <a:latin typeface="Century Gothic"/>
              <a:cs typeface="Century Gothic"/>
            </a:endParaRPr>
          </a:p>
          <a:p>
            <a:r>
              <a:rPr lang="en-US">
                <a:latin typeface="Century Gothic"/>
                <a:cs typeface="Century Gothic"/>
              </a:rPr>
              <a:t>If students are absent, they will be given </a:t>
            </a:r>
            <a:r>
              <a:rPr lang="en-US" b="1" u="sng">
                <a:latin typeface="Century Gothic"/>
                <a:cs typeface="Century Gothic"/>
              </a:rPr>
              <a:t>two</a:t>
            </a:r>
            <a:r>
              <a:rPr lang="en-US">
                <a:latin typeface="Century Gothic"/>
                <a:cs typeface="Century Gothic"/>
              </a:rPr>
              <a:t> days to send in an excuse. Check outs are treated as a tardy and will also require an excuse. </a:t>
            </a:r>
          </a:p>
          <a:p>
            <a:endParaRPr lang="en-US">
              <a:latin typeface="Century Gothic"/>
              <a:cs typeface="Century Gothic"/>
            </a:endParaRPr>
          </a:p>
          <a:p>
            <a:r>
              <a:rPr lang="en-US">
                <a:latin typeface="Century Gothic"/>
                <a:cs typeface="Century Gothic"/>
              </a:rPr>
              <a:t>If a student is a remote learner, attendance will also be taken through Schoology to ensure they are logging in daily to complete assignments.</a:t>
            </a:r>
            <a:endParaRPr lang="en-US">
              <a:latin typeface="Century Gothic"/>
              <a:ea typeface="+mn-lt"/>
              <a:cs typeface="+mn-lt"/>
            </a:endParaRPr>
          </a:p>
          <a:p>
            <a:endParaRPr lang="en-US">
              <a:latin typeface="Century Gothic"/>
              <a:cs typeface="Century Gothic"/>
            </a:endParaRPr>
          </a:p>
        </p:txBody>
      </p:sp>
      <p:pic>
        <p:nvPicPr>
          <p:cNvPr id="3" name="Picture 2" descr="Untitled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9488" y="245071"/>
            <a:ext cx="2834640" cy="2310384"/>
          </a:xfrm>
          <a:prstGeom prst="rect">
            <a:avLst/>
          </a:prstGeom>
        </p:spPr>
      </p:pic>
      <p:pic>
        <p:nvPicPr>
          <p:cNvPr id="1030" name="Picture 6" descr="Image result for school attenda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1067" y="521460"/>
            <a:ext cx="3048000"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239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ML-cork-01.jpg"/>
          <p:cNvPicPr>
            <a:picLocks noChangeAspect="1"/>
          </p:cNvPicPr>
          <p:nvPr/>
        </p:nvPicPr>
        <p:blipFill rotWithShape="1">
          <a:blip r:embed="rId2">
            <a:extLst>
              <a:ext uri="{28A0092B-C50C-407E-A947-70E740481C1C}">
                <a14:useLocalDpi xmlns:a14="http://schemas.microsoft.com/office/drawing/2010/main" val="0"/>
              </a:ext>
            </a:extLst>
          </a:blip>
          <a:srcRect t="22558" b="2691"/>
          <a:stretch/>
        </p:blipFill>
        <p:spPr>
          <a:xfrm>
            <a:off x="-17886" y="-13024"/>
            <a:ext cx="9161886" cy="6871023"/>
          </a:xfrm>
          <a:prstGeom prst="rect">
            <a:avLst/>
          </a:prstGeom>
        </p:spPr>
      </p:pic>
      <p:sp>
        <p:nvSpPr>
          <p:cNvPr id="7" name="Rectangle 6"/>
          <p:cNvSpPr/>
          <p:nvPr/>
        </p:nvSpPr>
        <p:spPr>
          <a:xfrm>
            <a:off x="200379" y="336691"/>
            <a:ext cx="8406220" cy="61357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ML-postit-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3403">
            <a:off x="6653063" y="4386294"/>
            <a:ext cx="2003184" cy="2003184"/>
          </a:xfrm>
          <a:prstGeom prst="rect">
            <a:avLst/>
          </a:prstGeom>
        </p:spPr>
      </p:pic>
      <p:pic>
        <p:nvPicPr>
          <p:cNvPr id="13" name="Picture 12" descr="MML-clip-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97117">
            <a:off x="7561842" y="4550802"/>
            <a:ext cx="877611" cy="229641"/>
          </a:xfrm>
          <a:prstGeom prst="rect">
            <a:avLst/>
          </a:prstGeom>
        </p:spPr>
      </p:pic>
      <p:pic>
        <p:nvPicPr>
          <p:cNvPr id="15" name="Picture 14" descr="MML-flat pushpin-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54" y="360536"/>
            <a:ext cx="374187" cy="370524"/>
          </a:xfrm>
          <a:prstGeom prst="rect">
            <a:avLst/>
          </a:prstGeom>
        </p:spPr>
      </p:pic>
      <p:pic>
        <p:nvPicPr>
          <p:cNvPr id="16" name="Picture 15" descr="MML-flat pushpin-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516" y="360536"/>
            <a:ext cx="374187" cy="370524"/>
          </a:xfrm>
          <a:prstGeom prst="rect">
            <a:avLst/>
          </a:prstGeom>
        </p:spPr>
      </p:pic>
      <p:pic>
        <p:nvPicPr>
          <p:cNvPr id="17" name="Picture 16" descr="MML-flat pushpin-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9506" y="6105110"/>
            <a:ext cx="374187" cy="370524"/>
          </a:xfrm>
          <a:prstGeom prst="rect">
            <a:avLst/>
          </a:prstGeom>
        </p:spPr>
      </p:pic>
      <p:pic>
        <p:nvPicPr>
          <p:cNvPr id="18" name="Picture 17" descr="MML-flat pushpin-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54" y="6105110"/>
            <a:ext cx="374187" cy="370524"/>
          </a:xfrm>
          <a:prstGeom prst="rect">
            <a:avLst/>
          </a:prstGeom>
        </p:spPr>
      </p:pic>
      <p:sp>
        <p:nvSpPr>
          <p:cNvPr id="19" name="TextBox 18"/>
          <p:cNvSpPr txBox="1"/>
          <p:nvPr/>
        </p:nvSpPr>
        <p:spPr>
          <a:xfrm>
            <a:off x="627406" y="2115603"/>
            <a:ext cx="7798110" cy="1569660"/>
          </a:xfrm>
          <a:prstGeom prst="rect">
            <a:avLst/>
          </a:prstGeom>
          <a:noFill/>
        </p:spPr>
        <p:txBody>
          <a:bodyPr wrap="square" rtlCol="0">
            <a:spAutoFit/>
          </a:bodyPr>
          <a:lstStyle/>
          <a:p>
            <a:r>
              <a:rPr lang="en-US" sz="2400">
                <a:latin typeface="Century Gothic"/>
                <a:cs typeface="Century Gothic"/>
              </a:rPr>
              <a:t>Due to COVID, we cannot have volunteers in the building this semester.</a:t>
            </a:r>
          </a:p>
          <a:p>
            <a:endParaRPr lang="en-US" sz="2400">
              <a:latin typeface="Century Gothic"/>
              <a:cs typeface="Century Gothic"/>
            </a:endParaRPr>
          </a:p>
          <a:p>
            <a:r>
              <a:rPr lang="en-US" sz="2400">
                <a:latin typeface="Century Gothic"/>
                <a:cs typeface="Century Gothic"/>
              </a:rPr>
              <a:t>At this time, parents are not allowed in the building.</a:t>
            </a:r>
          </a:p>
        </p:txBody>
      </p:sp>
      <p:pic>
        <p:nvPicPr>
          <p:cNvPr id="3" name="Picture 2" descr="Untitled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6387" y="4574992"/>
            <a:ext cx="2834640" cy="2310384"/>
          </a:xfrm>
          <a:prstGeom prst="rect">
            <a:avLst/>
          </a:prstGeom>
        </p:spPr>
      </p:pic>
      <p:sp>
        <p:nvSpPr>
          <p:cNvPr id="8" name="Rectangle 7">
            <a:extLst>
              <a:ext uri="{FF2B5EF4-FFF2-40B4-BE49-F238E27FC236}">
                <a16:creationId xmlns:a16="http://schemas.microsoft.com/office/drawing/2014/main" id="{26C26935-C309-0C4E-B925-4ECEDB4F5984}"/>
              </a:ext>
            </a:extLst>
          </p:cNvPr>
          <p:cNvSpPr/>
          <p:nvPr/>
        </p:nvSpPr>
        <p:spPr>
          <a:xfrm>
            <a:off x="1653626" y="695858"/>
            <a:ext cx="5745675"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Parents/Volunteers</a:t>
            </a:r>
            <a:endParaRPr lang="en-US"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02979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s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7" y="-60081"/>
            <a:ext cx="9287085" cy="6971745"/>
          </a:xfrm>
          <a:prstGeom prst="rect">
            <a:avLst/>
          </a:prstGeom>
        </p:spPr>
      </p:pic>
      <p:sp>
        <p:nvSpPr>
          <p:cNvPr id="17" name="TextBox 16"/>
          <p:cNvSpPr txBox="1"/>
          <p:nvPr/>
        </p:nvSpPr>
        <p:spPr>
          <a:xfrm>
            <a:off x="597527" y="2309396"/>
            <a:ext cx="7798110" cy="2062103"/>
          </a:xfrm>
          <a:prstGeom prst="rect">
            <a:avLst/>
          </a:prstGeom>
          <a:noFill/>
        </p:spPr>
        <p:txBody>
          <a:bodyPr wrap="square" lIns="91440" tIns="45720" rIns="91440" bIns="45720" rtlCol="0" anchor="t">
            <a:spAutoFit/>
          </a:bodyPr>
          <a:lstStyle/>
          <a:p>
            <a:r>
              <a:rPr lang="en-US" sz="3200">
                <a:latin typeface="Century Gothic"/>
                <a:cs typeface="Century Gothic"/>
              </a:rPr>
              <a:t>Due to COVID, our weekly testing will be different because of online and remote learning. More information will come home as we get updates.</a:t>
            </a:r>
          </a:p>
        </p:txBody>
      </p:sp>
    </p:spTree>
    <p:extLst>
      <p:ext uri="{BB962C8B-B14F-4D97-AF65-F5344CB8AC3E}">
        <p14:creationId xmlns:p14="http://schemas.microsoft.com/office/powerpoint/2010/main" val="1132288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d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5" y="-86070"/>
            <a:ext cx="9282612" cy="6961958"/>
          </a:xfrm>
          <a:prstGeom prst="rect">
            <a:avLst/>
          </a:prstGeom>
        </p:spPr>
      </p:pic>
      <p:sp>
        <p:nvSpPr>
          <p:cNvPr id="16" name="TextBox 15"/>
          <p:cNvSpPr txBox="1"/>
          <p:nvPr/>
        </p:nvSpPr>
        <p:spPr>
          <a:xfrm>
            <a:off x="672945" y="2760187"/>
            <a:ext cx="7798110" cy="2554545"/>
          </a:xfrm>
          <a:prstGeom prst="rect">
            <a:avLst/>
          </a:prstGeom>
          <a:noFill/>
        </p:spPr>
        <p:txBody>
          <a:bodyPr wrap="square" lIns="91440" tIns="45720" rIns="91440" bIns="45720" rtlCol="0" anchor="t">
            <a:spAutoFit/>
          </a:bodyPr>
          <a:lstStyle/>
          <a:p>
            <a:r>
              <a:rPr lang="en-US" sz="3200" dirty="0">
                <a:latin typeface="Century Gothic"/>
                <a:cs typeface="Century Gothic"/>
              </a:rPr>
              <a:t>Graded Papers folder will come home on occasion. The work will need to be looked at and kept at home. Please sign the folder and return it with your child.</a:t>
            </a:r>
          </a:p>
        </p:txBody>
      </p:sp>
    </p:spTree>
    <p:extLst>
      <p:ext uri="{BB962C8B-B14F-4D97-AF65-F5344CB8AC3E}">
        <p14:creationId xmlns:p14="http://schemas.microsoft.com/office/powerpoint/2010/main" val="1533049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eldtrip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2" y="-89525"/>
            <a:ext cx="9278650" cy="6965413"/>
          </a:xfrm>
          <a:prstGeom prst="rect">
            <a:avLst/>
          </a:prstGeom>
        </p:spPr>
      </p:pic>
      <p:sp>
        <p:nvSpPr>
          <p:cNvPr id="19" name="TextBox 18"/>
          <p:cNvSpPr txBox="1"/>
          <p:nvPr/>
        </p:nvSpPr>
        <p:spPr>
          <a:xfrm>
            <a:off x="608110" y="2182396"/>
            <a:ext cx="7798110" cy="954107"/>
          </a:xfrm>
          <a:prstGeom prst="rect">
            <a:avLst/>
          </a:prstGeom>
          <a:noFill/>
        </p:spPr>
        <p:txBody>
          <a:bodyPr wrap="square" rtlCol="0">
            <a:spAutoFit/>
          </a:bodyPr>
          <a:lstStyle/>
          <a:p>
            <a:r>
              <a:rPr lang="en-US" sz="2800">
                <a:latin typeface="Century Gothic"/>
                <a:cs typeface="Century Gothic"/>
              </a:rPr>
              <a:t>Due to COVID, there will be NO field trips the first semester. </a:t>
            </a:r>
          </a:p>
        </p:txBody>
      </p:sp>
    </p:spTree>
    <p:extLst>
      <p:ext uri="{BB962C8B-B14F-4D97-AF65-F5344CB8AC3E}">
        <p14:creationId xmlns:p14="http://schemas.microsoft.com/office/powerpoint/2010/main" val="83570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dinf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2" y="-77529"/>
            <a:ext cx="9300499" cy="6981815"/>
          </a:xfrm>
          <a:prstGeom prst="rect">
            <a:avLst/>
          </a:prstGeom>
        </p:spPr>
      </p:pic>
      <p:sp>
        <p:nvSpPr>
          <p:cNvPr id="3" name="TextBox 2"/>
          <p:cNvSpPr txBox="1"/>
          <p:nvPr/>
        </p:nvSpPr>
        <p:spPr>
          <a:xfrm>
            <a:off x="608110" y="2380003"/>
            <a:ext cx="7798110" cy="3139321"/>
          </a:xfrm>
          <a:prstGeom prst="rect">
            <a:avLst/>
          </a:prstGeom>
          <a:noFill/>
        </p:spPr>
        <p:txBody>
          <a:bodyPr wrap="square" lIns="91440" tIns="45720" rIns="91440" bIns="45720" rtlCol="0" anchor="t">
            <a:spAutoFit/>
          </a:bodyPr>
          <a:lstStyle/>
          <a:p>
            <a:r>
              <a:rPr lang="en-US" dirty="0">
                <a:latin typeface="Century Gothic"/>
                <a:cs typeface="Century Gothic"/>
              </a:rPr>
              <a:t>Third grade is a huge year for learning responsibility! Sometimes students have a hard time remembering to bring their binders and lunchboxes to school. With third grade being so busy, we are not stopping throughout the day to make phone calls home regarding forgotten or missing items. </a:t>
            </a:r>
            <a:endParaRPr lang="en-US">
              <a:latin typeface="Century Gothic"/>
              <a:cs typeface="Century Gothic"/>
            </a:endParaRPr>
          </a:p>
          <a:p>
            <a:endParaRPr lang="en-US">
              <a:latin typeface="Century Gothic"/>
              <a:cs typeface="Century Gothic"/>
            </a:endParaRPr>
          </a:p>
          <a:p>
            <a:r>
              <a:rPr lang="en-US" dirty="0">
                <a:latin typeface="Century Gothic"/>
                <a:cs typeface="Century Gothic"/>
              </a:rPr>
              <a:t>Also, teachers do not check emails throughout the day as we are with your students. If there is something that we need to be notified of that day, please call the office and they will get in touch with us. Otherwise, please know that we will check emails after school and will respond within 24 hours. </a:t>
            </a:r>
          </a:p>
        </p:txBody>
      </p:sp>
    </p:spTree>
    <p:extLst>
      <p:ext uri="{BB962C8B-B14F-4D97-AF65-F5344CB8AC3E}">
        <p14:creationId xmlns:p14="http://schemas.microsoft.com/office/powerpoint/2010/main" val="881933596"/>
      </p:ext>
    </p:extLst>
  </p:cSld>
  <p:clrMapOvr>
    <a:masterClrMapping/>
  </p:clrMapOvr>
</p:sld>
</file>

<file path=ppt/theme/theme1.xml><?xml version="1.0" encoding="utf-8"?>
<a:theme xmlns:a="http://schemas.openxmlformats.org/drawingml/2006/main" name="Office Theme">
  <a:themeElements>
    <a:clrScheme name="Custom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B3A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subject/>
  <dc:creator>Kristina Zucchino</dc:creator>
  <cp:keywords/>
  <dc:description/>
  <cp:revision>9</cp:revision>
  <dcterms:created xsi:type="dcterms:W3CDTF">2017-07-30T19:35:30Z</dcterms:created>
  <dcterms:modified xsi:type="dcterms:W3CDTF">2020-08-18T17:56:56Z</dcterms:modified>
  <cp:category/>
</cp:coreProperties>
</file>