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3" r:id="rId4"/>
    <p:sldId id="258" r:id="rId5"/>
    <p:sldId id="256" r:id="rId6"/>
    <p:sldId id="260" r:id="rId7"/>
    <p:sldId id="261"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8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20"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6EC6-EFA9-477B-BF24-73A6C96F8D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E89F0F-64C9-4D55-969B-9CFC2777E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3C26AA-E7F8-435D-AB70-B7826EB11CD4}"/>
              </a:ext>
            </a:extLst>
          </p:cNvPr>
          <p:cNvSpPr>
            <a:spLocks noGrp="1"/>
          </p:cNvSpPr>
          <p:nvPr>
            <p:ph type="dt" sz="half" idx="10"/>
          </p:nvPr>
        </p:nvSpPr>
        <p:spPr/>
        <p:txBody>
          <a:bodyPr/>
          <a:lstStyle/>
          <a:p>
            <a:fld id="{032C649A-9B1E-4C2E-8CDD-4E4BF2C91225}" type="datetimeFigureOut">
              <a:rPr lang="en-US" smtClean="0"/>
              <a:t>5/10/2021</a:t>
            </a:fld>
            <a:endParaRPr lang="en-US"/>
          </a:p>
        </p:txBody>
      </p:sp>
      <p:sp>
        <p:nvSpPr>
          <p:cNvPr id="5" name="Footer Placeholder 4">
            <a:extLst>
              <a:ext uri="{FF2B5EF4-FFF2-40B4-BE49-F238E27FC236}">
                <a16:creationId xmlns:a16="http://schemas.microsoft.com/office/drawing/2014/main" id="{62087C55-E26E-48DD-A0EA-D01267113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0F033-C884-4E3E-86E4-63145230F7B1}"/>
              </a:ext>
            </a:extLst>
          </p:cNvPr>
          <p:cNvSpPr>
            <a:spLocks noGrp="1"/>
          </p:cNvSpPr>
          <p:nvPr>
            <p:ph type="sldNum" sz="quarter" idx="12"/>
          </p:nvPr>
        </p:nvSpPr>
        <p:spPr/>
        <p:txBody>
          <a:bodyPr/>
          <a:lstStyle/>
          <a:p>
            <a:fld id="{E44E367A-C33D-48CB-A0E3-898531DC1592}" type="slidenum">
              <a:rPr lang="en-US" smtClean="0"/>
              <a:t>‹#›</a:t>
            </a:fld>
            <a:endParaRPr lang="en-US"/>
          </a:p>
        </p:txBody>
      </p:sp>
    </p:spTree>
    <p:extLst>
      <p:ext uri="{BB962C8B-B14F-4D97-AF65-F5344CB8AC3E}">
        <p14:creationId xmlns:p14="http://schemas.microsoft.com/office/powerpoint/2010/main" val="93887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F7577-348C-49FF-9A4C-9CD4628AC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2AA974-C3D1-4557-A412-7B3F357EEA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ADA3A-EAAA-4EFF-A818-D9BB2E0D4EDC}"/>
              </a:ext>
            </a:extLst>
          </p:cNvPr>
          <p:cNvSpPr>
            <a:spLocks noGrp="1"/>
          </p:cNvSpPr>
          <p:nvPr>
            <p:ph type="dt" sz="half" idx="10"/>
          </p:nvPr>
        </p:nvSpPr>
        <p:spPr/>
        <p:txBody>
          <a:bodyPr/>
          <a:lstStyle/>
          <a:p>
            <a:fld id="{032C649A-9B1E-4C2E-8CDD-4E4BF2C91225}" type="datetimeFigureOut">
              <a:rPr lang="en-US" smtClean="0"/>
              <a:t>5/10/2021</a:t>
            </a:fld>
            <a:endParaRPr lang="en-US"/>
          </a:p>
        </p:txBody>
      </p:sp>
      <p:sp>
        <p:nvSpPr>
          <p:cNvPr id="5" name="Footer Placeholder 4">
            <a:extLst>
              <a:ext uri="{FF2B5EF4-FFF2-40B4-BE49-F238E27FC236}">
                <a16:creationId xmlns:a16="http://schemas.microsoft.com/office/drawing/2014/main" id="{2960BCBA-11E8-433E-8F2B-363FF2A4F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69912-5D1E-4312-AF0C-9C5047901BFB}"/>
              </a:ext>
            </a:extLst>
          </p:cNvPr>
          <p:cNvSpPr>
            <a:spLocks noGrp="1"/>
          </p:cNvSpPr>
          <p:nvPr>
            <p:ph type="sldNum" sz="quarter" idx="12"/>
          </p:nvPr>
        </p:nvSpPr>
        <p:spPr/>
        <p:txBody>
          <a:bodyPr/>
          <a:lstStyle/>
          <a:p>
            <a:fld id="{E44E367A-C33D-48CB-A0E3-898531DC1592}" type="slidenum">
              <a:rPr lang="en-US" smtClean="0"/>
              <a:t>‹#›</a:t>
            </a:fld>
            <a:endParaRPr lang="en-US"/>
          </a:p>
        </p:txBody>
      </p:sp>
    </p:spTree>
    <p:extLst>
      <p:ext uri="{BB962C8B-B14F-4D97-AF65-F5344CB8AC3E}">
        <p14:creationId xmlns:p14="http://schemas.microsoft.com/office/powerpoint/2010/main" val="341180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3F086-4EC8-413C-810A-AA4AC750A9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1F726A-54B9-4C8E-9222-7A22E720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0F449-8F08-4E12-8E4A-E5152BC16167}"/>
              </a:ext>
            </a:extLst>
          </p:cNvPr>
          <p:cNvSpPr>
            <a:spLocks noGrp="1"/>
          </p:cNvSpPr>
          <p:nvPr>
            <p:ph type="dt" sz="half" idx="10"/>
          </p:nvPr>
        </p:nvSpPr>
        <p:spPr/>
        <p:txBody>
          <a:bodyPr/>
          <a:lstStyle/>
          <a:p>
            <a:fld id="{032C649A-9B1E-4C2E-8CDD-4E4BF2C91225}" type="datetimeFigureOut">
              <a:rPr lang="en-US" smtClean="0"/>
              <a:t>5/10/2021</a:t>
            </a:fld>
            <a:endParaRPr lang="en-US"/>
          </a:p>
        </p:txBody>
      </p:sp>
      <p:sp>
        <p:nvSpPr>
          <p:cNvPr id="5" name="Footer Placeholder 4">
            <a:extLst>
              <a:ext uri="{FF2B5EF4-FFF2-40B4-BE49-F238E27FC236}">
                <a16:creationId xmlns:a16="http://schemas.microsoft.com/office/drawing/2014/main" id="{D76B9B18-4019-428D-934C-45B59E1BC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31D0C-9707-4F77-A6C8-FEFDF06C7058}"/>
              </a:ext>
            </a:extLst>
          </p:cNvPr>
          <p:cNvSpPr>
            <a:spLocks noGrp="1"/>
          </p:cNvSpPr>
          <p:nvPr>
            <p:ph type="sldNum" sz="quarter" idx="12"/>
          </p:nvPr>
        </p:nvSpPr>
        <p:spPr/>
        <p:txBody>
          <a:bodyPr/>
          <a:lstStyle/>
          <a:p>
            <a:fld id="{E44E367A-C33D-48CB-A0E3-898531DC1592}" type="slidenum">
              <a:rPr lang="en-US" smtClean="0"/>
              <a:t>‹#›</a:t>
            </a:fld>
            <a:endParaRPr lang="en-US"/>
          </a:p>
        </p:txBody>
      </p:sp>
    </p:spTree>
    <p:extLst>
      <p:ext uri="{BB962C8B-B14F-4D97-AF65-F5344CB8AC3E}">
        <p14:creationId xmlns:p14="http://schemas.microsoft.com/office/powerpoint/2010/main" val="137534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1BA3-476A-4D3C-B2F8-D632FED27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B857F-5BAB-4DAE-9FE6-299F3E9F38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FC882-7084-48C9-9C71-5100B466A5EA}"/>
              </a:ext>
            </a:extLst>
          </p:cNvPr>
          <p:cNvSpPr>
            <a:spLocks noGrp="1"/>
          </p:cNvSpPr>
          <p:nvPr>
            <p:ph type="dt" sz="half" idx="10"/>
          </p:nvPr>
        </p:nvSpPr>
        <p:spPr/>
        <p:txBody>
          <a:bodyPr/>
          <a:lstStyle/>
          <a:p>
            <a:fld id="{032C649A-9B1E-4C2E-8CDD-4E4BF2C91225}" type="datetimeFigureOut">
              <a:rPr lang="en-US" smtClean="0"/>
              <a:t>5/10/2021</a:t>
            </a:fld>
            <a:endParaRPr lang="en-US"/>
          </a:p>
        </p:txBody>
      </p:sp>
      <p:sp>
        <p:nvSpPr>
          <p:cNvPr id="5" name="Footer Placeholder 4">
            <a:extLst>
              <a:ext uri="{FF2B5EF4-FFF2-40B4-BE49-F238E27FC236}">
                <a16:creationId xmlns:a16="http://schemas.microsoft.com/office/drawing/2014/main" id="{FDF8E58D-4DB1-4184-A36B-694657F65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28A05-1A61-468B-87D5-1F16C77BBFF6}"/>
              </a:ext>
            </a:extLst>
          </p:cNvPr>
          <p:cNvSpPr>
            <a:spLocks noGrp="1"/>
          </p:cNvSpPr>
          <p:nvPr>
            <p:ph type="sldNum" sz="quarter" idx="12"/>
          </p:nvPr>
        </p:nvSpPr>
        <p:spPr/>
        <p:txBody>
          <a:bodyPr/>
          <a:lstStyle/>
          <a:p>
            <a:fld id="{E44E367A-C33D-48CB-A0E3-898531DC1592}" type="slidenum">
              <a:rPr lang="en-US" smtClean="0"/>
              <a:t>‹#›</a:t>
            </a:fld>
            <a:endParaRPr lang="en-US"/>
          </a:p>
        </p:txBody>
      </p:sp>
    </p:spTree>
    <p:extLst>
      <p:ext uri="{BB962C8B-B14F-4D97-AF65-F5344CB8AC3E}">
        <p14:creationId xmlns:p14="http://schemas.microsoft.com/office/powerpoint/2010/main" val="273926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EB3F-4E42-47BC-8F1E-076F3A7A2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C2F006-4CCA-4928-B423-14959D4C3E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84EA62-2E04-46DB-8BF4-980EF1B38EC5}"/>
              </a:ext>
            </a:extLst>
          </p:cNvPr>
          <p:cNvSpPr>
            <a:spLocks noGrp="1"/>
          </p:cNvSpPr>
          <p:nvPr>
            <p:ph type="dt" sz="half" idx="10"/>
          </p:nvPr>
        </p:nvSpPr>
        <p:spPr/>
        <p:txBody>
          <a:bodyPr/>
          <a:lstStyle/>
          <a:p>
            <a:fld id="{032C649A-9B1E-4C2E-8CDD-4E4BF2C91225}" type="datetimeFigureOut">
              <a:rPr lang="en-US" smtClean="0"/>
              <a:t>5/10/2021</a:t>
            </a:fld>
            <a:endParaRPr lang="en-US"/>
          </a:p>
        </p:txBody>
      </p:sp>
      <p:sp>
        <p:nvSpPr>
          <p:cNvPr id="5" name="Footer Placeholder 4">
            <a:extLst>
              <a:ext uri="{FF2B5EF4-FFF2-40B4-BE49-F238E27FC236}">
                <a16:creationId xmlns:a16="http://schemas.microsoft.com/office/drawing/2014/main" id="{D1D032AE-C1B6-48C4-A231-1376BF9B0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F0455-83D4-442B-8D39-86DE38D74788}"/>
              </a:ext>
            </a:extLst>
          </p:cNvPr>
          <p:cNvSpPr>
            <a:spLocks noGrp="1"/>
          </p:cNvSpPr>
          <p:nvPr>
            <p:ph type="sldNum" sz="quarter" idx="12"/>
          </p:nvPr>
        </p:nvSpPr>
        <p:spPr/>
        <p:txBody>
          <a:bodyPr/>
          <a:lstStyle/>
          <a:p>
            <a:fld id="{E44E367A-C33D-48CB-A0E3-898531DC1592}" type="slidenum">
              <a:rPr lang="en-US" smtClean="0"/>
              <a:t>‹#›</a:t>
            </a:fld>
            <a:endParaRPr lang="en-US"/>
          </a:p>
        </p:txBody>
      </p:sp>
    </p:spTree>
    <p:extLst>
      <p:ext uri="{BB962C8B-B14F-4D97-AF65-F5344CB8AC3E}">
        <p14:creationId xmlns:p14="http://schemas.microsoft.com/office/powerpoint/2010/main" val="38998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D95A-7CED-4FC9-99A5-4BD21946BD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04D48D-308A-4D0A-987F-8C093E6405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B71126-1901-46C1-8404-0C71919124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1E6719-29CC-4680-9D71-2AAB5E2730D0}"/>
              </a:ext>
            </a:extLst>
          </p:cNvPr>
          <p:cNvSpPr>
            <a:spLocks noGrp="1"/>
          </p:cNvSpPr>
          <p:nvPr>
            <p:ph type="dt" sz="half" idx="10"/>
          </p:nvPr>
        </p:nvSpPr>
        <p:spPr/>
        <p:txBody>
          <a:bodyPr/>
          <a:lstStyle/>
          <a:p>
            <a:fld id="{032C649A-9B1E-4C2E-8CDD-4E4BF2C91225}" type="datetimeFigureOut">
              <a:rPr lang="en-US" smtClean="0"/>
              <a:t>5/10/2021</a:t>
            </a:fld>
            <a:endParaRPr lang="en-US"/>
          </a:p>
        </p:txBody>
      </p:sp>
      <p:sp>
        <p:nvSpPr>
          <p:cNvPr id="6" name="Footer Placeholder 5">
            <a:extLst>
              <a:ext uri="{FF2B5EF4-FFF2-40B4-BE49-F238E27FC236}">
                <a16:creationId xmlns:a16="http://schemas.microsoft.com/office/drawing/2014/main" id="{19786795-415C-4CBB-AA76-6EF71E98D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B1A36-34A0-40CA-BACC-700AFCA097A8}"/>
              </a:ext>
            </a:extLst>
          </p:cNvPr>
          <p:cNvSpPr>
            <a:spLocks noGrp="1"/>
          </p:cNvSpPr>
          <p:nvPr>
            <p:ph type="sldNum" sz="quarter" idx="12"/>
          </p:nvPr>
        </p:nvSpPr>
        <p:spPr/>
        <p:txBody>
          <a:bodyPr/>
          <a:lstStyle/>
          <a:p>
            <a:fld id="{E44E367A-C33D-48CB-A0E3-898531DC1592}" type="slidenum">
              <a:rPr lang="en-US" smtClean="0"/>
              <a:t>‹#›</a:t>
            </a:fld>
            <a:endParaRPr lang="en-US"/>
          </a:p>
        </p:txBody>
      </p:sp>
    </p:spTree>
    <p:extLst>
      <p:ext uri="{BB962C8B-B14F-4D97-AF65-F5344CB8AC3E}">
        <p14:creationId xmlns:p14="http://schemas.microsoft.com/office/powerpoint/2010/main" val="165592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1F4D-0DA7-418C-BC90-8BCF7F07D7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79B6B8-0AD6-4513-AED3-70C20B525C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F20891-E2DF-4EFA-BC75-4CEA1C45EF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A8F388-F719-4C32-888D-B9F9E80FF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204346-B1C4-4A4F-930C-293D2565D3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8E9787-5907-4432-99C0-B94679369C34}"/>
              </a:ext>
            </a:extLst>
          </p:cNvPr>
          <p:cNvSpPr>
            <a:spLocks noGrp="1"/>
          </p:cNvSpPr>
          <p:nvPr>
            <p:ph type="dt" sz="half" idx="10"/>
          </p:nvPr>
        </p:nvSpPr>
        <p:spPr/>
        <p:txBody>
          <a:bodyPr/>
          <a:lstStyle/>
          <a:p>
            <a:fld id="{032C649A-9B1E-4C2E-8CDD-4E4BF2C91225}" type="datetimeFigureOut">
              <a:rPr lang="en-US" smtClean="0"/>
              <a:t>5/10/2021</a:t>
            </a:fld>
            <a:endParaRPr lang="en-US"/>
          </a:p>
        </p:txBody>
      </p:sp>
      <p:sp>
        <p:nvSpPr>
          <p:cNvPr id="8" name="Footer Placeholder 7">
            <a:extLst>
              <a:ext uri="{FF2B5EF4-FFF2-40B4-BE49-F238E27FC236}">
                <a16:creationId xmlns:a16="http://schemas.microsoft.com/office/drawing/2014/main" id="{AE0CBE00-9A34-489C-A22B-8FCE3B8A07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27DD74-446A-45B7-9FF7-C1CAF965E0ED}"/>
              </a:ext>
            </a:extLst>
          </p:cNvPr>
          <p:cNvSpPr>
            <a:spLocks noGrp="1"/>
          </p:cNvSpPr>
          <p:nvPr>
            <p:ph type="sldNum" sz="quarter" idx="12"/>
          </p:nvPr>
        </p:nvSpPr>
        <p:spPr/>
        <p:txBody>
          <a:bodyPr/>
          <a:lstStyle/>
          <a:p>
            <a:fld id="{E44E367A-C33D-48CB-A0E3-898531DC1592}" type="slidenum">
              <a:rPr lang="en-US" smtClean="0"/>
              <a:t>‹#›</a:t>
            </a:fld>
            <a:endParaRPr lang="en-US"/>
          </a:p>
        </p:txBody>
      </p:sp>
    </p:spTree>
    <p:extLst>
      <p:ext uri="{BB962C8B-B14F-4D97-AF65-F5344CB8AC3E}">
        <p14:creationId xmlns:p14="http://schemas.microsoft.com/office/powerpoint/2010/main" val="112885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F1B5-2990-4FF0-83BD-F9AEE0543F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4265CE-0A55-486E-989A-9AADB00DAFA0}"/>
              </a:ext>
            </a:extLst>
          </p:cNvPr>
          <p:cNvSpPr>
            <a:spLocks noGrp="1"/>
          </p:cNvSpPr>
          <p:nvPr>
            <p:ph type="dt" sz="half" idx="10"/>
          </p:nvPr>
        </p:nvSpPr>
        <p:spPr/>
        <p:txBody>
          <a:bodyPr/>
          <a:lstStyle/>
          <a:p>
            <a:fld id="{032C649A-9B1E-4C2E-8CDD-4E4BF2C91225}" type="datetimeFigureOut">
              <a:rPr lang="en-US" smtClean="0"/>
              <a:t>5/10/2021</a:t>
            </a:fld>
            <a:endParaRPr lang="en-US"/>
          </a:p>
        </p:txBody>
      </p:sp>
      <p:sp>
        <p:nvSpPr>
          <p:cNvPr id="4" name="Footer Placeholder 3">
            <a:extLst>
              <a:ext uri="{FF2B5EF4-FFF2-40B4-BE49-F238E27FC236}">
                <a16:creationId xmlns:a16="http://schemas.microsoft.com/office/drawing/2014/main" id="{7E399A91-9252-4D02-A8C4-3EC3089F51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06717B-1004-4F01-97D5-35DB4F4DE3FF}"/>
              </a:ext>
            </a:extLst>
          </p:cNvPr>
          <p:cNvSpPr>
            <a:spLocks noGrp="1"/>
          </p:cNvSpPr>
          <p:nvPr>
            <p:ph type="sldNum" sz="quarter" idx="12"/>
          </p:nvPr>
        </p:nvSpPr>
        <p:spPr/>
        <p:txBody>
          <a:bodyPr/>
          <a:lstStyle/>
          <a:p>
            <a:fld id="{E44E367A-C33D-48CB-A0E3-898531DC1592}" type="slidenum">
              <a:rPr lang="en-US" smtClean="0"/>
              <a:t>‹#›</a:t>
            </a:fld>
            <a:endParaRPr lang="en-US"/>
          </a:p>
        </p:txBody>
      </p:sp>
    </p:spTree>
    <p:extLst>
      <p:ext uri="{BB962C8B-B14F-4D97-AF65-F5344CB8AC3E}">
        <p14:creationId xmlns:p14="http://schemas.microsoft.com/office/powerpoint/2010/main" val="160386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AE22F6-8F93-4555-A2AD-A273F16F9636}"/>
              </a:ext>
            </a:extLst>
          </p:cNvPr>
          <p:cNvSpPr>
            <a:spLocks noGrp="1"/>
          </p:cNvSpPr>
          <p:nvPr>
            <p:ph type="dt" sz="half" idx="10"/>
          </p:nvPr>
        </p:nvSpPr>
        <p:spPr/>
        <p:txBody>
          <a:bodyPr/>
          <a:lstStyle/>
          <a:p>
            <a:fld id="{032C649A-9B1E-4C2E-8CDD-4E4BF2C91225}" type="datetimeFigureOut">
              <a:rPr lang="en-US" smtClean="0"/>
              <a:t>5/10/2021</a:t>
            </a:fld>
            <a:endParaRPr lang="en-US"/>
          </a:p>
        </p:txBody>
      </p:sp>
      <p:sp>
        <p:nvSpPr>
          <p:cNvPr id="3" name="Footer Placeholder 2">
            <a:extLst>
              <a:ext uri="{FF2B5EF4-FFF2-40B4-BE49-F238E27FC236}">
                <a16:creationId xmlns:a16="http://schemas.microsoft.com/office/drawing/2014/main" id="{14BACF4E-4FD5-4648-88B4-017F3B8B97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DD71A3-0ABD-4D51-919A-94733605D8AE}"/>
              </a:ext>
            </a:extLst>
          </p:cNvPr>
          <p:cNvSpPr>
            <a:spLocks noGrp="1"/>
          </p:cNvSpPr>
          <p:nvPr>
            <p:ph type="sldNum" sz="quarter" idx="12"/>
          </p:nvPr>
        </p:nvSpPr>
        <p:spPr/>
        <p:txBody>
          <a:bodyPr/>
          <a:lstStyle/>
          <a:p>
            <a:fld id="{E44E367A-C33D-48CB-A0E3-898531DC1592}" type="slidenum">
              <a:rPr lang="en-US" smtClean="0"/>
              <a:t>‹#›</a:t>
            </a:fld>
            <a:endParaRPr lang="en-US"/>
          </a:p>
        </p:txBody>
      </p:sp>
    </p:spTree>
    <p:extLst>
      <p:ext uri="{BB962C8B-B14F-4D97-AF65-F5344CB8AC3E}">
        <p14:creationId xmlns:p14="http://schemas.microsoft.com/office/powerpoint/2010/main" val="3033098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B847A-A34A-4C3E-9E0D-0A5135095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7EFB7C-FAFF-4B5F-9F48-F1714A53C0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8AE78C-FFF2-4109-B05F-5CD3A1E9F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EA01A6-EBF4-4935-934E-FFA33D3E1353}"/>
              </a:ext>
            </a:extLst>
          </p:cNvPr>
          <p:cNvSpPr>
            <a:spLocks noGrp="1"/>
          </p:cNvSpPr>
          <p:nvPr>
            <p:ph type="dt" sz="half" idx="10"/>
          </p:nvPr>
        </p:nvSpPr>
        <p:spPr/>
        <p:txBody>
          <a:bodyPr/>
          <a:lstStyle/>
          <a:p>
            <a:fld id="{032C649A-9B1E-4C2E-8CDD-4E4BF2C91225}" type="datetimeFigureOut">
              <a:rPr lang="en-US" smtClean="0"/>
              <a:t>5/10/2021</a:t>
            </a:fld>
            <a:endParaRPr lang="en-US"/>
          </a:p>
        </p:txBody>
      </p:sp>
      <p:sp>
        <p:nvSpPr>
          <p:cNvPr id="6" name="Footer Placeholder 5">
            <a:extLst>
              <a:ext uri="{FF2B5EF4-FFF2-40B4-BE49-F238E27FC236}">
                <a16:creationId xmlns:a16="http://schemas.microsoft.com/office/drawing/2014/main" id="{58EB2011-322E-4F92-84E0-F302B33600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86977-0B4F-4C43-9AFC-818FE56CACAE}"/>
              </a:ext>
            </a:extLst>
          </p:cNvPr>
          <p:cNvSpPr>
            <a:spLocks noGrp="1"/>
          </p:cNvSpPr>
          <p:nvPr>
            <p:ph type="sldNum" sz="quarter" idx="12"/>
          </p:nvPr>
        </p:nvSpPr>
        <p:spPr/>
        <p:txBody>
          <a:bodyPr/>
          <a:lstStyle/>
          <a:p>
            <a:fld id="{E44E367A-C33D-48CB-A0E3-898531DC1592}" type="slidenum">
              <a:rPr lang="en-US" smtClean="0"/>
              <a:t>‹#›</a:t>
            </a:fld>
            <a:endParaRPr lang="en-US"/>
          </a:p>
        </p:txBody>
      </p:sp>
    </p:spTree>
    <p:extLst>
      <p:ext uri="{BB962C8B-B14F-4D97-AF65-F5344CB8AC3E}">
        <p14:creationId xmlns:p14="http://schemas.microsoft.com/office/powerpoint/2010/main" val="190322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001-E3FD-4C29-99AE-BD549C2A9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42335B-D45A-4EA5-8884-943BC1915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9DB51-4F97-45C1-9A29-1D7552D4D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F7A628-548F-472E-950D-1B4982828AB4}"/>
              </a:ext>
            </a:extLst>
          </p:cNvPr>
          <p:cNvSpPr>
            <a:spLocks noGrp="1"/>
          </p:cNvSpPr>
          <p:nvPr>
            <p:ph type="dt" sz="half" idx="10"/>
          </p:nvPr>
        </p:nvSpPr>
        <p:spPr/>
        <p:txBody>
          <a:bodyPr/>
          <a:lstStyle/>
          <a:p>
            <a:fld id="{032C649A-9B1E-4C2E-8CDD-4E4BF2C91225}" type="datetimeFigureOut">
              <a:rPr lang="en-US" smtClean="0"/>
              <a:t>5/10/2021</a:t>
            </a:fld>
            <a:endParaRPr lang="en-US"/>
          </a:p>
        </p:txBody>
      </p:sp>
      <p:sp>
        <p:nvSpPr>
          <p:cNvPr id="6" name="Footer Placeholder 5">
            <a:extLst>
              <a:ext uri="{FF2B5EF4-FFF2-40B4-BE49-F238E27FC236}">
                <a16:creationId xmlns:a16="http://schemas.microsoft.com/office/drawing/2014/main" id="{91910030-FCE8-4F57-AC53-2F814F353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2C8F20-E0E0-4772-B248-200AACC316E0}"/>
              </a:ext>
            </a:extLst>
          </p:cNvPr>
          <p:cNvSpPr>
            <a:spLocks noGrp="1"/>
          </p:cNvSpPr>
          <p:nvPr>
            <p:ph type="sldNum" sz="quarter" idx="12"/>
          </p:nvPr>
        </p:nvSpPr>
        <p:spPr/>
        <p:txBody>
          <a:bodyPr/>
          <a:lstStyle/>
          <a:p>
            <a:fld id="{E44E367A-C33D-48CB-A0E3-898531DC1592}" type="slidenum">
              <a:rPr lang="en-US" smtClean="0"/>
              <a:t>‹#›</a:t>
            </a:fld>
            <a:endParaRPr lang="en-US"/>
          </a:p>
        </p:txBody>
      </p:sp>
    </p:spTree>
    <p:extLst>
      <p:ext uri="{BB962C8B-B14F-4D97-AF65-F5344CB8AC3E}">
        <p14:creationId xmlns:p14="http://schemas.microsoft.com/office/powerpoint/2010/main" val="114527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3E44B7-1C80-4E83-ACD4-6A9F31E6EE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FFDFBB-081A-4A10-BE0C-EC376F4CC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4C6E1-1B9F-426D-B4C0-4B417B38D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C649A-9B1E-4C2E-8CDD-4E4BF2C91225}" type="datetimeFigureOut">
              <a:rPr lang="en-US" smtClean="0"/>
              <a:t>5/10/2021</a:t>
            </a:fld>
            <a:endParaRPr lang="en-US"/>
          </a:p>
        </p:txBody>
      </p:sp>
      <p:sp>
        <p:nvSpPr>
          <p:cNvPr id="5" name="Footer Placeholder 4">
            <a:extLst>
              <a:ext uri="{FF2B5EF4-FFF2-40B4-BE49-F238E27FC236}">
                <a16:creationId xmlns:a16="http://schemas.microsoft.com/office/drawing/2014/main" id="{DAA41E5F-F778-4EBD-AAC7-F877745C0E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23FA56-BEA3-43A6-97A5-2B979D119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E367A-C33D-48CB-A0E3-898531DC1592}" type="slidenum">
              <a:rPr lang="en-US" smtClean="0"/>
              <a:t>‹#›</a:t>
            </a:fld>
            <a:endParaRPr lang="en-US"/>
          </a:p>
        </p:txBody>
      </p:sp>
    </p:spTree>
    <p:extLst>
      <p:ext uri="{BB962C8B-B14F-4D97-AF65-F5344CB8AC3E}">
        <p14:creationId xmlns:p14="http://schemas.microsoft.com/office/powerpoint/2010/main" val="146222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Igbo_homeland" TargetMode="Externa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s://en.wikipedia.org/wiki/Nigeri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mmons.wikimedia.org/wiki/File:African-civilizations-map-pre-colonial.sv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timemaps.com/history/africa-1914a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7zj55v_KtRM"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www.chi-ism.org/iwa-oji---breaking-the-kola-nut" TargetMode="External"/><Relationship Id="rId5" Type="http://schemas.openxmlformats.org/officeDocument/2006/relationships/image" Target="../media/image13.jpeg"/><Relationship Id="rId4" Type="http://schemas.openxmlformats.org/officeDocument/2006/relationships/hyperlink" Target="https://www.atlasobscura.com/foods/palm-w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thnic African Seamless Background Stock Vector - Illustration of ...">
            <a:extLst>
              <a:ext uri="{FF2B5EF4-FFF2-40B4-BE49-F238E27FC236}">
                <a16:creationId xmlns:a16="http://schemas.microsoft.com/office/drawing/2014/main" id="{7DA33A16-68E7-476B-99FD-AA22C69D9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daho Colored Roll By The Yard [IP-60W-BUR] - $3.99 : BurlapFabric ...">
            <a:extLst>
              <a:ext uri="{FF2B5EF4-FFF2-40B4-BE49-F238E27FC236}">
                <a16:creationId xmlns:a16="http://schemas.microsoft.com/office/drawing/2014/main" id="{A6993FB3-86EF-4615-AD11-18215D826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737" y="724646"/>
            <a:ext cx="6544525" cy="4869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972D87-E891-438E-808E-5901EB7B38DC}"/>
              </a:ext>
            </a:extLst>
          </p:cNvPr>
          <p:cNvSpPr txBox="1"/>
          <p:nvPr/>
        </p:nvSpPr>
        <p:spPr>
          <a:xfrm rot="10800000" flipH="1" flipV="1">
            <a:off x="2823737" y="907627"/>
            <a:ext cx="6623163" cy="2123658"/>
          </a:xfrm>
          <a:prstGeom prst="rect">
            <a:avLst/>
          </a:prstGeom>
          <a:noFill/>
        </p:spPr>
        <p:txBody>
          <a:bodyPr wrap="square" rtlCol="0">
            <a:spAutoFit/>
          </a:bodyPr>
          <a:lstStyle/>
          <a:p>
            <a:pPr algn="ctr"/>
            <a:r>
              <a:rPr lang="en-US" sz="6600" b="1" dirty="0">
                <a:solidFill>
                  <a:srgbClr val="E9E8BA"/>
                </a:solidFill>
                <a:latin typeface="Arabic Typesetting" panose="03020402040406030203" pitchFamily="66" charset="-78"/>
                <a:cs typeface="Arabic Typesetting" panose="03020402040406030203" pitchFamily="66" charset="-78"/>
              </a:rPr>
              <a:t>Background Information for </a:t>
            </a:r>
            <a:r>
              <a:rPr lang="en-US" sz="6600" b="1" i="1" dirty="0">
                <a:solidFill>
                  <a:srgbClr val="E9E8BA"/>
                </a:solidFill>
                <a:latin typeface="Arabic Typesetting" panose="03020402040406030203" pitchFamily="66" charset="-78"/>
                <a:cs typeface="Arabic Typesetting" panose="03020402040406030203" pitchFamily="66" charset="-78"/>
              </a:rPr>
              <a:t>Things Fall Apart</a:t>
            </a:r>
          </a:p>
        </p:txBody>
      </p:sp>
      <p:pic>
        <p:nvPicPr>
          <p:cNvPr id="10" name="Picture 2">
            <a:extLst>
              <a:ext uri="{FF2B5EF4-FFF2-40B4-BE49-F238E27FC236}">
                <a16:creationId xmlns:a16="http://schemas.microsoft.com/office/drawing/2014/main" id="{01409340-A769-4776-BA73-B0771896B2D9}"/>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71258" t="53905" r="3164" b="1367"/>
          <a:stretch/>
        </p:blipFill>
        <p:spPr bwMode="auto">
          <a:xfrm>
            <a:off x="4829331" y="3031285"/>
            <a:ext cx="2533337" cy="24617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588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nua Achebe on the History of the Lion and What It Has to Do ...">
            <a:extLst>
              <a:ext uri="{FF2B5EF4-FFF2-40B4-BE49-F238E27FC236}">
                <a16:creationId xmlns:a16="http://schemas.microsoft.com/office/drawing/2014/main" id="{6865A778-6BA7-41D3-8F9B-2F9368E12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6574823" cy="6676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nua Achebe on the History of the Lion and What It Has to Do ...">
            <a:extLst>
              <a:ext uri="{FF2B5EF4-FFF2-40B4-BE49-F238E27FC236}">
                <a16:creationId xmlns:a16="http://schemas.microsoft.com/office/drawing/2014/main" id="{BF90C2B0-FDE6-400A-95B0-0800C06B44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6424572" y="525517"/>
            <a:ext cx="5752265" cy="633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77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88EE30E-6526-4FBF-907C-8D6273FCE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608" y="173421"/>
            <a:ext cx="6114392" cy="57651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appy anniversary to Things Fall Apart">
            <a:extLst>
              <a:ext uri="{FF2B5EF4-FFF2-40B4-BE49-F238E27FC236}">
                <a16:creationId xmlns:a16="http://schemas.microsoft.com/office/drawing/2014/main" id="{0147887F-83DC-4763-A48C-6B8D650DA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91" y="186558"/>
            <a:ext cx="6306347" cy="64980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722A74-04BE-4347-A3A5-61B74F8C9B60}"/>
              </a:ext>
            </a:extLst>
          </p:cNvPr>
          <p:cNvSpPr txBox="1"/>
          <p:nvPr/>
        </p:nvSpPr>
        <p:spPr>
          <a:xfrm>
            <a:off x="10234449" y="6550223"/>
            <a:ext cx="1957551" cy="307777"/>
          </a:xfrm>
          <a:prstGeom prst="rect">
            <a:avLst/>
          </a:prstGeom>
          <a:noFill/>
        </p:spPr>
        <p:txBody>
          <a:bodyPr wrap="square" rtlCol="0">
            <a:spAutoFit/>
          </a:bodyPr>
          <a:lstStyle/>
          <a:p>
            <a:r>
              <a:rPr lang="en-US" sz="1400" dirty="0"/>
              <a:t>Source: Nathan </a:t>
            </a:r>
            <a:r>
              <a:rPr lang="en-US" sz="1400" dirty="0" err="1"/>
              <a:t>Gelgud</a:t>
            </a:r>
            <a:endParaRPr lang="en-US" sz="1400" dirty="0"/>
          </a:p>
        </p:txBody>
      </p:sp>
    </p:spTree>
    <p:extLst>
      <p:ext uri="{BB962C8B-B14F-4D97-AF65-F5344CB8AC3E}">
        <p14:creationId xmlns:p14="http://schemas.microsoft.com/office/powerpoint/2010/main" val="843021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Ethnic African Seamless Background Stock Vector - Illustration of ...">
            <a:extLst>
              <a:ext uri="{FF2B5EF4-FFF2-40B4-BE49-F238E27FC236}">
                <a16:creationId xmlns:a16="http://schemas.microsoft.com/office/drawing/2014/main" id="{9E22E542-3F10-466C-BAE5-535BB33D8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330A195-7A0B-4108-9625-B03BCD984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040" y="116928"/>
            <a:ext cx="6624144" cy="662414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CED1F1-5F8D-4B75-B216-878444859671}"/>
              </a:ext>
            </a:extLst>
          </p:cNvPr>
          <p:cNvSpPr txBox="1"/>
          <p:nvPr/>
        </p:nvSpPr>
        <p:spPr>
          <a:xfrm rot="16200000">
            <a:off x="8121520" y="3949088"/>
            <a:ext cx="1957551" cy="307777"/>
          </a:xfrm>
          <a:prstGeom prst="rect">
            <a:avLst/>
          </a:prstGeom>
          <a:noFill/>
        </p:spPr>
        <p:txBody>
          <a:bodyPr wrap="square" rtlCol="0">
            <a:spAutoFit/>
          </a:bodyPr>
          <a:lstStyle/>
          <a:p>
            <a:r>
              <a:rPr lang="en-US" sz="1400" dirty="0"/>
              <a:t>Source: Nathan </a:t>
            </a:r>
            <a:r>
              <a:rPr lang="en-US" sz="1400" dirty="0" err="1"/>
              <a:t>Gelgud</a:t>
            </a:r>
            <a:endParaRPr lang="en-US" sz="1400" dirty="0"/>
          </a:p>
        </p:txBody>
      </p:sp>
    </p:spTree>
    <p:extLst>
      <p:ext uri="{BB962C8B-B14F-4D97-AF65-F5344CB8AC3E}">
        <p14:creationId xmlns:p14="http://schemas.microsoft.com/office/powerpoint/2010/main" val="422755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1026" name="Picture 2" descr="Igbo people - Wikipedia">
            <a:extLst>
              <a:ext uri="{FF2B5EF4-FFF2-40B4-BE49-F238E27FC236}">
                <a16:creationId xmlns:a16="http://schemas.microsoft.com/office/drawing/2014/main" id="{3E66E04C-C8CC-48C7-B4F3-B1FF8AB3A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02" y="1786758"/>
            <a:ext cx="4504971" cy="443011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01BB9A-73C8-4C02-AB32-BABEBA10DB36}"/>
              </a:ext>
            </a:extLst>
          </p:cNvPr>
          <p:cNvSpPr txBox="1"/>
          <p:nvPr/>
        </p:nvSpPr>
        <p:spPr>
          <a:xfrm>
            <a:off x="297902" y="1008995"/>
            <a:ext cx="4330263" cy="646331"/>
          </a:xfrm>
          <a:prstGeom prst="rect">
            <a:avLst/>
          </a:prstGeom>
          <a:noFill/>
        </p:spPr>
        <p:txBody>
          <a:bodyPr wrap="square" rtlCol="0">
            <a:spAutoFit/>
          </a:bodyPr>
          <a:lstStyle/>
          <a:p>
            <a:pPr algn="ctr"/>
            <a:r>
              <a:rPr lang="en-US" dirty="0">
                <a:solidFill>
                  <a:schemeClr val="bg1"/>
                </a:solidFill>
              </a:rPr>
              <a:t>Location of the </a:t>
            </a:r>
            <a:r>
              <a:rPr lang="en-US" dirty="0">
                <a:solidFill>
                  <a:schemeClr val="bg1"/>
                </a:solidFill>
                <a:hlinkClick r:id="rId3" tooltip="Igbo homeland">
                  <a:extLst>
                    <a:ext uri="{A12FA001-AC4F-418D-AE19-62706E023703}">
                      <ahyp:hlinkClr xmlns:ahyp="http://schemas.microsoft.com/office/drawing/2018/hyperlinkcolor" xmlns="" val="tx"/>
                    </a:ext>
                  </a:extLst>
                </a:hlinkClick>
              </a:rPr>
              <a:t>Igbo homeland</a:t>
            </a:r>
            <a:r>
              <a:rPr lang="en-US" dirty="0">
                <a:solidFill>
                  <a:schemeClr val="bg1"/>
                </a:solidFill>
              </a:rPr>
              <a:t> (dark green) in </a:t>
            </a:r>
            <a:r>
              <a:rPr lang="en-US" u="sng" dirty="0">
                <a:solidFill>
                  <a:schemeClr val="bg1"/>
                </a:solidFill>
                <a:hlinkClick r:id="rId4">
                  <a:extLst>
                    <a:ext uri="{A12FA001-AC4F-418D-AE19-62706E023703}">
                      <ahyp:hlinkClr xmlns:ahyp="http://schemas.microsoft.com/office/drawing/2018/hyperlinkcolor" xmlns="" val="tx"/>
                    </a:ext>
                  </a:extLst>
                </a:hlinkClick>
              </a:rPr>
              <a:t>Nigeria</a:t>
            </a:r>
            <a:r>
              <a:rPr lang="en-US" dirty="0">
                <a:solidFill>
                  <a:schemeClr val="bg1"/>
                </a:solidFill>
              </a:rPr>
              <a:t> (green)</a:t>
            </a:r>
          </a:p>
        </p:txBody>
      </p:sp>
      <p:pic>
        <p:nvPicPr>
          <p:cNvPr id="7" name="Picture 2">
            <a:extLst>
              <a:ext uri="{FF2B5EF4-FFF2-40B4-BE49-F238E27FC236}">
                <a16:creationId xmlns:a16="http://schemas.microsoft.com/office/drawing/2014/main" id="{5B3280D0-BAF8-4898-B949-93FAD4BCE8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4867" y="150590"/>
            <a:ext cx="6201103" cy="3498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0F4E2D-9D66-4BCB-85C1-9A96FBF8E890}"/>
              </a:ext>
            </a:extLst>
          </p:cNvPr>
          <p:cNvSpPr txBox="1"/>
          <p:nvPr/>
        </p:nvSpPr>
        <p:spPr>
          <a:xfrm>
            <a:off x="5150067" y="3752192"/>
            <a:ext cx="6600497" cy="2862322"/>
          </a:xfrm>
          <a:prstGeom prst="rect">
            <a:avLst/>
          </a:prstGeom>
          <a:noFill/>
        </p:spPr>
        <p:txBody>
          <a:bodyPr wrap="square" rtlCol="0">
            <a:spAutoFit/>
          </a:bodyPr>
          <a:lstStyle/>
          <a:p>
            <a:r>
              <a:rPr lang="en-US" sz="1600" b="1" dirty="0">
                <a:solidFill>
                  <a:schemeClr val="bg1"/>
                </a:solidFill>
              </a:rPr>
              <a:t>The pink area shows the Igbo lands, where the action of the novel takes place.                                             © 2010 Map Resources, All rights reserved.</a:t>
            </a:r>
          </a:p>
          <a:p>
            <a:endParaRPr lang="en-US" sz="1600" b="1" dirty="0">
              <a:solidFill>
                <a:schemeClr val="bg1"/>
              </a:solidFill>
            </a:endParaRPr>
          </a:p>
          <a:p>
            <a:r>
              <a:rPr lang="en-US" sz="1650" b="1" dirty="0">
                <a:solidFill>
                  <a:schemeClr val="bg1"/>
                </a:solidFill>
              </a:rPr>
              <a:t>     Every border you see on this map was drawn by a European power; Nigeria, which contains the Igbo lands of the novel, was created by the British. The map of Africa looked very different before the 1800s, before the arrival of colonizing European powers. The Igbo lands in the heartland of the Niger River valley (now southeastern Nigeria) were not expansive, but they created and nurtured a distinct culture for many centuries. Despite the artificial divisions and boundaries created by empire, the traditional cultures of Africa live on.</a:t>
            </a:r>
          </a:p>
        </p:txBody>
      </p:sp>
    </p:spTree>
    <p:extLst>
      <p:ext uri="{BB962C8B-B14F-4D97-AF65-F5344CB8AC3E}">
        <p14:creationId xmlns:p14="http://schemas.microsoft.com/office/powerpoint/2010/main" val="118517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0F1D-21C5-4117-BECD-F762BEAC40EB}"/>
              </a:ext>
            </a:extLst>
          </p:cNvPr>
          <p:cNvSpPr>
            <a:spLocks noGrp="1"/>
          </p:cNvSpPr>
          <p:nvPr>
            <p:ph type="title"/>
          </p:nvPr>
        </p:nvSpPr>
        <p:spPr>
          <a:xfrm>
            <a:off x="6684255" y="2634599"/>
            <a:ext cx="5023692" cy="1325563"/>
          </a:xfrm>
        </p:spPr>
        <p:txBody>
          <a:bodyPr>
            <a:noAutofit/>
          </a:bodyPr>
          <a:lstStyle/>
          <a:p>
            <a:r>
              <a:rPr lang="en-US" sz="5400" dirty="0">
                <a:solidFill>
                  <a:schemeClr val="bg1"/>
                </a:solidFill>
                <a:latin typeface="Gill Sans Nova" panose="020B0602020104020203" pitchFamily="34" charset="0"/>
              </a:rPr>
              <a:t>Pre-colonial African civilizations map</a:t>
            </a:r>
            <a:r>
              <a:rPr lang="en-US" sz="5400" dirty="0">
                <a:latin typeface="Gill Sans Nova" panose="020B0602020104020203" pitchFamily="34" charset="0"/>
              </a:rPr>
              <a:t/>
            </a:r>
            <a:br>
              <a:rPr lang="en-US" sz="5400" dirty="0">
                <a:latin typeface="Gill Sans Nova" panose="020B0602020104020203" pitchFamily="34" charset="0"/>
              </a:rPr>
            </a:br>
            <a:r>
              <a:rPr lang="en-US" sz="5400" dirty="0">
                <a:latin typeface="Gill Sans Nova" panose="020B0602020104020203" pitchFamily="34" charset="0"/>
              </a:rPr>
              <a:t/>
            </a:r>
            <a:br>
              <a:rPr lang="en-US" sz="5400" dirty="0">
                <a:latin typeface="Gill Sans Nova" panose="020B0602020104020203" pitchFamily="34" charset="0"/>
              </a:rPr>
            </a:br>
            <a:r>
              <a:rPr lang="en-US" sz="2200" dirty="0">
                <a:solidFill>
                  <a:schemeClr val="bg1"/>
                </a:solidFill>
                <a:latin typeface="Gill Sans Nova" panose="020B0602020104020203" pitchFamily="34" charset="0"/>
              </a:rPr>
              <a:t>Go to this link to zoom in for a closer look:</a:t>
            </a:r>
            <a:br>
              <a:rPr lang="en-US" sz="2200" dirty="0">
                <a:solidFill>
                  <a:schemeClr val="bg1"/>
                </a:solidFill>
                <a:latin typeface="Gill Sans Nova" panose="020B0602020104020203" pitchFamily="34" charset="0"/>
              </a:rPr>
            </a:br>
            <a:r>
              <a:rPr lang="en-US" sz="2200" dirty="0">
                <a:solidFill>
                  <a:schemeClr val="bg1"/>
                </a:solidFill>
                <a:hlinkClick r:id="rId2">
                  <a:extLst>
                    <a:ext uri="{A12FA001-AC4F-418D-AE19-62706E023703}">
                      <ahyp:hlinkClr xmlns:ahyp="http://schemas.microsoft.com/office/drawing/2018/hyperlinkcolor" xmlns="" val="tx"/>
                    </a:ext>
                  </a:extLst>
                </a:hlinkClick>
              </a:rPr>
              <a:t>https://commons.wikimedia.org/wiki/File:African-civilizations-map-pre-colonial.svg</a:t>
            </a:r>
            <a:r>
              <a:rPr lang="en-US" sz="2200" dirty="0">
                <a:latin typeface="Gill Sans Nova" panose="020B0602020104020203" pitchFamily="34" charset="0"/>
              </a:rPr>
              <a:t/>
            </a:r>
            <a:br>
              <a:rPr lang="en-US" sz="2200" dirty="0">
                <a:latin typeface="Gill Sans Nova" panose="020B0602020104020203" pitchFamily="34" charset="0"/>
              </a:rPr>
            </a:br>
            <a:endParaRPr lang="en-US" sz="2200" dirty="0">
              <a:latin typeface="Gill Sans Nova" panose="020B0602020104020203" pitchFamily="34" charset="0"/>
            </a:endParaRPr>
          </a:p>
        </p:txBody>
      </p:sp>
      <p:pic>
        <p:nvPicPr>
          <p:cNvPr id="4098" name="Picture 2">
            <a:extLst>
              <a:ext uri="{FF2B5EF4-FFF2-40B4-BE49-F238E27FC236}">
                <a16:creationId xmlns:a16="http://schemas.microsoft.com/office/drawing/2014/main" id="{B8BDCB0D-CB21-43D6-9209-E68501600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01" y="681037"/>
            <a:ext cx="6134100" cy="5715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70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B4C1-73F1-41C9-823D-93E1C2FF59B5}"/>
              </a:ext>
            </a:extLst>
          </p:cNvPr>
          <p:cNvSpPr>
            <a:spLocks noGrp="1"/>
          </p:cNvSpPr>
          <p:nvPr>
            <p:ph type="title"/>
          </p:nvPr>
        </p:nvSpPr>
        <p:spPr>
          <a:xfrm>
            <a:off x="357835" y="2370195"/>
            <a:ext cx="5216700" cy="1325563"/>
          </a:xfrm>
        </p:spPr>
        <p:txBody>
          <a:bodyPr>
            <a:noAutofit/>
          </a:bodyPr>
          <a:lstStyle/>
          <a:p>
            <a:r>
              <a:rPr lang="en-US" sz="3800" dirty="0">
                <a:solidFill>
                  <a:schemeClr val="bg1"/>
                </a:solidFill>
                <a:latin typeface="Gill Sans Nova" panose="020B0602020104020203" pitchFamily="34" charset="0"/>
              </a:rPr>
              <a:t>In addition to the map presented here, visit the link below to help you visualize how Africa changed once European countries began colonizing the country. </a:t>
            </a:r>
          </a:p>
        </p:txBody>
      </p:sp>
      <p:sp>
        <p:nvSpPr>
          <p:cNvPr id="3" name="Content Placeholder 2">
            <a:extLst>
              <a:ext uri="{FF2B5EF4-FFF2-40B4-BE49-F238E27FC236}">
                <a16:creationId xmlns:a16="http://schemas.microsoft.com/office/drawing/2014/main" id="{ECE0FEE3-D7AF-41D3-8644-E2C0EB290AD6}"/>
              </a:ext>
            </a:extLst>
          </p:cNvPr>
          <p:cNvSpPr>
            <a:spLocks noGrp="1"/>
          </p:cNvSpPr>
          <p:nvPr>
            <p:ph idx="1"/>
          </p:nvPr>
        </p:nvSpPr>
        <p:spPr>
          <a:xfrm>
            <a:off x="357835" y="5442903"/>
            <a:ext cx="4736335" cy="1016727"/>
          </a:xfrm>
        </p:spPr>
        <p:txBody>
          <a:bodyPr/>
          <a:lstStyle/>
          <a:p>
            <a:pPr marL="0" indent="0">
              <a:buNone/>
            </a:pPr>
            <a:r>
              <a:rPr lang="en-US" dirty="0">
                <a:solidFill>
                  <a:schemeClr val="bg1"/>
                </a:solidFill>
                <a:hlinkClick r:id="rId2">
                  <a:extLst>
                    <a:ext uri="{A12FA001-AC4F-418D-AE19-62706E023703}">
                      <ahyp:hlinkClr xmlns:ahyp="http://schemas.microsoft.com/office/drawing/2018/hyperlinkcolor" xmlns="" val="tx"/>
                    </a:ext>
                  </a:extLst>
                </a:hlinkClick>
              </a:rPr>
              <a:t>https://www.timemaps.com/history/africa-1914ad/</a:t>
            </a:r>
            <a:endParaRPr lang="en-US" dirty="0">
              <a:solidFill>
                <a:schemeClr val="bg1"/>
              </a:solidFill>
            </a:endParaRPr>
          </a:p>
        </p:txBody>
      </p:sp>
      <p:pic>
        <p:nvPicPr>
          <p:cNvPr id="5122" name="Picture 2" descr="Image">
            <a:extLst>
              <a:ext uri="{FF2B5EF4-FFF2-40B4-BE49-F238E27FC236}">
                <a16:creationId xmlns:a16="http://schemas.microsoft.com/office/drawing/2014/main" id="{65FAA7EE-6782-4F18-B982-144CE8E25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930" y="517793"/>
            <a:ext cx="5667419" cy="58224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07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A00F-86A1-4696-B397-DAE4E24A8E02}"/>
              </a:ext>
            </a:extLst>
          </p:cNvPr>
          <p:cNvSpPr>
            <a:spLocks noGrp="1"/>
          </p:cNvSpPr>
          <p:nvPr>
            <p:ph type="title"/>
          </p:nvPr>
        </p:nvSpPr>
        <p:spPr>
          <a:xfrm>
            <a:off x="365234" y="-72232"/>
            <a:ext cx="10515600" cy="1325563"/>
          </a:xfrm>
        </p:spPr>
        <p:txBody>
          <a:bodyPr/>
          <a:lstStyle/>
          <a:p>
            <a:r>
              <a:rPr lang="en-US" b="1" u="sng" dirty="0">
                <a:solidFill>
                  <a:schemeClr val="bg1"/>
                </a:solidFill>
                <a:latin typeface="Gill Sans Nova" panose="020B0604020202020204" pitchFamily="34" charset="0"/>
                <a:cs typeface="Aharoni" panose="02010803020104030203" pitchFamily="2" charset="-79"/>
              </a:rPr>
              <a:t>Igbo Food</a:t>
            </a:r>
          </a:p>
        </p:txBody>
      </p:sp>
      <p:sp>
        <p:nvSpPr>
          <p:cNvPr id="4" name="Content Placeholder 3">
            <a:extLst>
              <a:ext uri="{FF2B5EF4-FFF2-40B4-BE49-F238E27FC236}">
                <a16:creationId xmlns:a16="http://schemas.microsoft.com/office/drawing/2014/main" id="{2436E02D-6017-4CFF-B059-4D6C612066BF}"/>
              </a:ext>
            </a:extLst>
          </p:cNvPr>
          <p:cNvSpPr>
            <a:spLocks noGrp="1"/>
          </p:cNvSpPr>
          <p:nvPr>
            <p:ph idx="1"/>
          </p:nvPr>
        </p:nvSpPr>
        <p:spPr>
          <a:xfrm>
            <a:off x="365234" y="972179"/>
            <a:ext cx="11521966" cy="2456821"/>
          </a:xfrm>
        </p:spPr>
        <p:txBody>
          <a:bodyPr/>
          <a:lstStyle/>
          <a:p>
            <a:pPr marL="0" indent="0">
              <a:buNone/>
            </a:pPr>
            <a:r>
              <a:rPr lang="en-US" dirty="0">
                <a:solidFill>
                  <a:schemeClr val="bg1"/>
                </a:solidFill>
                <a:latin typeface="Gill Sans Nova" panose="020B0602020104020203" pitchFamily="34" charset="0"/>
              </a:rPr>
              <a:t>       </a:t>
            </a:r>
            <a:r>
              <a:rPr lang="en-US" sz="2600" dirty="0">
                <a:solidFill>
                  <a:schemeClr val="bg1"/>
                </a:solidFill>
                <a:latin typeface="Gill Sans Nova" panose="020B0602020104020203" pitchFamily="34" charset="0"/>
              </a:rPr>
              <a:t>As you read </a:t>
            </a:r>
            <a:r>
              <a:rPr lang="en-US" sz="2600" i="1" dirty="0">
                <a:solidFill>
                  <a:schemeClr val="bg1"/>
                </a:solidFill>
                <a:latin typeface="Gill Sans Nova" panose="020B0602020104020203" pitchFamily="34" charset="0"/>
              </a:rPr>
              <a:t>Things Fall Apart</a:t>
            </a:r>
            <a:r>
              <a:rPr lang="en-US" sz="2600" dirty="0">
                <a:solidFill>
                  <a:schemeClr val="bg1"/>
                </a:solidFill>
                <a:latin typeface="Gill Sans Nova" panose="020B0602020104020203" pitchFamily="34" charset="0"/>
              </a:rPr>
              <a:t>, you will learn that the Igbo people are farmers who depend on the crops they grow. Many of their foods are not only used for sustenance but also for religious ceremonies.  Some of the foods will be familiar to you, but you may not have heard of others.  Follow the links below to learn about two foods that are highly symbolic within the Igbo community.</a:t>
            </a:r>
          </a:p>
        </p:txBody>
      </p:sp>
      <p:pic>
        <p:nvPicPr>
          <p:cNvPr id="3076" name="Picture 4" descr="Palm wine production, Senegal - Stock Image - C002/6576 - Science ...">
            <a:extLst>
              <a:ext uri="{FF2B5EF4-FFF2-40B4-BE49-F238E27FC236}">
                <a16:creationId xmlns:a16="http://schemas.microsoft.com/office/drawing/2014/main" id="{5275DCB2-01AA-42BD-B8AD-28BCA9EF4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25" y="3429000"/>
            <a:ext cx="3796862" cy="252491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702B4D-7442-4F18-A7FD-65A823502448}"/>
              </a:ext>
            </a:extLst>
          </p:cNvPr>
          <p:cNvSpPr txBox="1"/>
          <p:nvPr/>
        </p:nvSpPr>
        <p:spPr>
          <a:xfrm>
            <a:off x="365234" y="6094707"/>
            <a:ext cx="5318234" cy="646331"/>
          </a:xfrm>
          <a:prstGeom prst="rect">
            <a:avLst/>
          </a:prstGeom>
          <a:noFill/>
        </p:spPr>
        <p:txBody>
          <a:bodyPr wrap="square" rtlCol="0">
            <a:spAutoFit/>
          </a:bodyPr>
          <a:lstStyle/>
          <a:p>
            <a:r>
              <a:rPr lang="en-US" dirty="0">
                <a:solidFill>
                  <a:schemeClr val="bg1"/>
                </a:solidFill>
                <a:hlinkClick r:id="rId3">
                  <a:extLst>
                    <a:ext uri="{A12FA001-AC4F-418D-AE19-62706E023703}">
                      <ahyp:hlinkClr xmlns:ahyp="http://schemas.microsoft.com/office/drawing/2018/hyperlinkcolor" xmlns="" val="tx"/>
                    </a:ext>
                  </a:extLst>
                </a:hlinkClick>
              </a:rPr>
              <a:t>https://www.youtube.com/watch?v=7zj55v_KtRM</a:t>
            </a:r>
            <a:endParaRPr lang="en-US" dirty="0">
              <a:solidFill>
                <a:schemeClr val="bg1"/>
              </a:solidFill>
            </a:endParaRPr>
          </a:p>
          <a:p>
            <a:r>
              <a:rPr lang="en-US" dirty="0">
                <a:solidFill>
                  <a:schemeClr val="bg1"/>
                </a:solidFill>
                <a:hlinkClick r:id="rId4">
                  <a:extLst>
                    <a:ext uri="{A12FA001-AC4F-418D-AE19-62706E023703}">
                      <ahyp:hlinkClr xmlns:ahyp="http://schemas.microsoft.com/office/drawing/2018/hyperlinkcolor" xmlns="" val="tx"/>
                    </a:ext>
                  </a:extLst>
                </a:hlinkClick>
              </a:rPr>
              <a:t>https://www.atlasobscura.com/foods/palm-wine</a:t>
            </a:r>
            <a:endParaRPr lang="en-US" dirty="0">
              <a:solidFill>
                <a:schemeClr val="bg1"/>
              </a:solidFill>
            </a:endParaRPr>
          </a:p>
        </p:txBody>
      </p:sp>
      <p:sp>
        <p:nvSpPr>
          <p:cNvPr id="8" name="TextBox 7">
            <a:extLst>
              <a:ext uri="{FF2B5EF4-FFF2-40B4-BE49-F238E27FC236}">
                <a16:creationId xmlns:a16="http://schemas.microsoft.com/office/drawing/2014/main" id="{D73C9AAF-2557-40BF-AF5F-60FE286B10AF}"/>
              </a:ext>
            </a:extLst>
          </p:cNvPr>
          <p:cNvSpPr txBox="1"/>
          <p:nvPr/>
        </p:nvSpPr>
        <p:spPr>
          <a:xfrm>
            <a:off x="1298061" y="2817143"/>
            <a:ext cx="2636260" cy="584775"/>
          </a:xfrm>
          <a:prstGeom prst="rect">
            <a:avLst/>
          </a:prstGeom>
          <a:noFill/>
        </p:spPr>
        <p:txBody>
          <a:bodyPr wrap="square" rtlCol="0">
            <a:spAutoFit/>
          </a:bodyPr>
          <a:lstStyle/>
          <a:p>
            <a:r>
              <a:rPr lang="en-US" sz="3200" dirty="0">
                <a:solidFill>
                  <a:schemeClr val="bg1"/>
                </a:solidFill>
                <a:latin typeface="Euphemia" panose="020B0604020202020204" pitchFamily="34" charset="0"/>
              </a:rPr>
              <a:t>Palm Wine</a:t>
            </a:r>
          </a:p>
        </p:txBody>
      </p:sp>
      <p:pic>
        <p:nvPicPr>
          <p:cNvPr id="3078" name="Picture 6" descr="Kola Nut Tree First Tree on Earth">
            <a:extLst>
              <a:ext uri="{FF2B5EF4-FFF2-40B4-BE49-F238E27FC236}">
                <a16:creationId xmlns:a16="http://schemas.microsoft.com/office/drawing/2014/main" id="{7E02B3C5-2915-4CCB-8B81-F14FD1D5C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6295" y="3004347"/>
            <a:ext cx="2636260" cy="3515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E171801-169C-4B0B-ABB6-40997016B798}"/>
              </a:ext>
            </a:extLst>
          </p:cNvPr>
          <p:cNvSpPr txBox="1"/>
          <p:nvPr/>
        </p:nvSpPr>
        <p:spPr>
          <a:xfrm>
            <a:off x="9402106" y="2962564"/>
            <a:ext cx="2636260" cy="584775"/>
          </a:xfrm>
          <a:prstGeom prst="rect">
            <a:avLst/>
          </a:prstGeom>
          <a:noFill/>
        </p:spPr>
        <p:txBody>
          <a:bodyPr wrap="square" rtlCol="0">
            <a:spAutoFit/>
          </a:bodyPr>
          <a:lstStyle/>
          <a:p>
            <a:r>
              <a:rPr lang="en-US" sz="3200" dirty="0">
                <a:solidFill>
                  <a:schemeClr val="bg1"/>
                </a:solidFill>
                <a:latin typeface="Euphemia" panose="020B0604020202020204" pitchFamily="34" charset="0"/>
              </a:rPr>
              <a:t>Kola Nut</a:t>
            </a:r>
          </a:p>
        </p:txBody>
      </p:sp>
      <p:sp>
        <p:nvSpPr>
          <p:cNvPr id="6" name="TextBox 5">
            <a:extLst>
              <a:ext uri="{FF2B5EF4-FFF2-40B4-BE49-F238E27FC236}">
                <a16:creationId xmlns:a16="http://schemas.microsoft.com/office/drawing/2014/main" id="{06E674D4-5357-440E-AD71-DF4D9B5E8ACE}"/>
              </a:ext>
            </a:extLst>
          </p:cNvPr>
          <p:cNvSpPr txBox="1"/>
          <p:nvPr/>
        </p:nvSpPr>
        <p:spPr>
          <a:xfrm>
            <a:off x="9402106" y="3550081"/>
            <a:ext cx="2269475" cy="923330"/>
          </a:xfrm>
          <a:prstGeom prst="rect">
            <a:avLst/>
          </a:prstGeom>
          <a:noFill/>
        </p:spPr>
        <p:txBody>
          <a:bodyPr wrap="square" rtlCol="0">
            <a:spAutoFit/>
          </a:bodyPr>
          <a:lstStyle/>
          <a:p>
            <a:r>
              <a:rPr lang="en-US" dirty="0">
                <a:solidFill>
                  <a:schemeClr val="bg1"/>
                </a:solidFill>
                <a:hlinkClick r:id="rId6">
                  <a:extLst>
                    <a:ext uri="{A12FA001-AC4F-418D-AE19-62706E023703}">
                      <ahyp:hlinkClr xmlns:ahyp="http://schemas.microsoft.com/office/drawing/2018/hyperlinkcolor" xmlns="" val="tx"/>
                    </a:ext>
                  </a:extLst>
                </a:hlinkClick>
              </a:rPr>
              <a:t>https://www.chi-ism.org/iwa-oji---breaking-the-kola-nut</a:t>
            </a:r>
            <a:endParaRPr lang="en-US" dirty="0">
              <a:solidFill>
                <a:schemeClr val="bg1"/>
              </a:solidFill>
            </a:endParaRPr>
          </a:p>
        </p:txBody>
      </p:sp>
    </p:spTree>
    <p:extLst>
      <p:ext uri="{BB962C8B-B14F-4D97-AF65-F5344CB8AC3E}">
        <p14:creationId xmlns:p14="http://schemas.microsoft.com/office/powerpoint/2010/main" val="2973955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309</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Aharoni</vt:lpstr>
      <vt:lpstr>Arabic Typesetting</vt:lpstr>
      <vt:lpstr>Arial</vt:lpstr>
      <vt:lpstr>Calibri</vt:lpstr>
      <vt:lpstr>Calibri Light</vt:lpstr>
      <vt:lpstr>Euphemia</vt:lpstr>
      <vt:lpstr>Gill Sans Nova</vt:lpstr>
      <vt:lpstr>Office Theme</vt:lpstr>
      <vt:lpstr>PowerPoint Presentation</vt:lpstr>
      <vt:lpstr>PowerPoint Presentation</vt:lpstr>
      <vt:lpstr>PowerPoint Presentation</vt:lpstr>
      <vt:lpstr>PowerPoint Presentation</vt:lpstr>
      <vt:lpstr>PowerPoint Presentation</vt:lpstr>
      <vt:lpstr>Pre-colonial African civilizations map  Go to this link to zoom in for a closer look: https://commons.wikimedia.org/wiki/File:African-civilizations-map-pre-colonial.svg </vt:lpstr>
      <vt:lpstr>In addition to the map presented here, visit the link below to help you visualize how Africa changed once European countries began colonizing the country. </vt:lpstr>
      <vt:lpstr>Igbo Food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Jayme Barkdoll</dc:creator>
  <cp:lastModifiedBy>Amber Barkdoll</cp:lastModifiedBy>
  <cp:revision>15</cp:revision>
  <dcterms:created xsi:type="dcterms:W3CDTF">2020-04-21T01:20:44Z</dcterms:created>
  <dcterms:modified xsi:type="dcterms:W3CDTF">2021-05-10T20:04:40Z</dcterms:modified>
</cp:coreProperties>
</file>