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Happy Monkey" panose="02000500000000020004" pitchFamily="2" charset="0"/>
      <p:regular r:id="rId7"/>
    </p:embeddedFont>
    <p:embeddedFont>
      <p:font typeface="Staatliches" pitchFamily="2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56"/>
  </p:normalViewPr>
  <p:slideViewPr>
    <p:cSldViewPr snapToGrid="0">
      <p:cViewPr varScale="1">
        <p:scale>
          <a:sx n="112" d="100"/>
          <a:sy n="112" d="100"/>
        </p:scale>
        <p:origin x="2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d5d478e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d5d478e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b4f270d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b4f270d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b4f270d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b4f270d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4f270d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4f270d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SJOHNSON@TCSS.NE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386350" y="2595550"/>
            <a:ext cx="12225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uFill>
                  <a:noFill/>
                </a:uFill>
                <a:latin typeface="Staatliches"/>
                <a:ea typeface="Staatliches"/>
                <a:cs typeface="Staatliches"/>
                <a:sym typeface="Staatliches"/>
                <a:hlinkClick r:id="rId4" action="ppaction://hlinksldjump"/>
              </a:rPr>
              <a:t>ABOUT </a:t>
            </a:r>
            <a:endParaRPr sz="1900"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uFill>
                  <a:noFill/>
                </a:uFill>
                <a:latin typeface="Staatliches"/>
                <a:ea typeface="Staatliches"/>
                <a:cs typeface="Staatliches"/>
                <a:sym typeface="Staatliches"/>
                <a:hlinkClick r:id="rId4" action="ppaction://hlinksldjump"/>
              </a:rPr>
              <a:t>ME</a:t>
            </a:r>
            <a:endParaRPr sz="19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711975" y="2595550"/>
            <a:ext cx="12225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uFill>
                  <a:noFill/>
                </a:uFill>
                <a:latin typeface="Staatliches"/>
                <a:ea typeface="Staatliches"/>
                <a:cs typeface="Staatliches"/>
                <a:sym typeface="Staatliches"/>
                <a:hlinkClick r:id="rId5" action="ppaction://hlinksldjump"/>
              </a:rPr>
              <a:t>OUR</a:t>
            </a:r>
            <a:endParaRPr sz="1900"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uFill>
                  <a:noFill/>
                </a:uFill>
                <a:latin typeface="Staatliches"/>
                <a:ea typeface="Staatliches"/>
                <a:cs typeface="Staatliches"/>
                <a:sym typeface="Staatliches"/>
                <a:hlinkClick r:id="rId5" action="ppaction://hlinksldjump"/>
              </a:rPr>
              <a:t>ROOM</a:t>
            </a:r>
            <a:endParaRPr sz="19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249450" y="2669975"/>
            <a:ext cx="12225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uFill>
                  <a:noFill/>
                </a:uFill>
                <a:latin typeface="Staatliches"/>
                <a:ea typeface="Staatliches"/>
                <a:cs typeface="Staatliches"/>
                <a:sym typeface="Staatliches"/>
                <a:hlinkClick r:id="rId6" action="ppaction://hlinksldjump"/>
              </a:rPr>
              <a:t>CONTACT</a:t>
            </a:r>
            <a:endParaRPr sz="1900"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50" y="445665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924425" y="1266825"/>
            <a:ext cx="3857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taatliches"/>
                <a:ea typeface="Staatliches"/>
                <a:cs typeface="Staatliches"/>
                <a:sym typeface="Staatliches"/>
              </a:rPr>
              <a:t>Stacy JOhnson</a:t>
            </a:r>
            <a:endParaRPr sz="1800"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00" y="1838875"/>
            <a:ext cx="2534199" cy="25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502225" y="1619800"/>
            <a:ext cx="27171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ppy Monkey"/>
                <a:ea typeface="Happy Monkey"/>
                <a:cs typeface="Happy Monkey"/>
                <a:sym typeface="Happy Monkey"/>
              </a:rPr>
              <a:t>I am so excited to have you in my room this year! I have taught 2nd-4th grades, but 2nd is my FAVE! You will learn so much this year!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ppy Monkey"/>
                <a:ea typeface="Happy Monkey"/>
                <a:cs typeface="Happy Monkey"/>
                <a:sym typeface="Happy Monkey"/>
              </a:rPr>
              <a:t>I have 2 daughters: Lily (15, BHS) and Hope (13, BMS). I love to read and cook. If you see me out of school, it will probably be at Target or Chick-fil-A!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50" y="44566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675" y="1071150"/>
            <a:ext cx="3629025" cy="40723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003100" y="1541400"/>
            <a:ext cx="3957900" cy="1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appy Monkey"/>
                <a:ea typeface="Happy Monkey"/>
                <a:cs typeface="Happy Monkey"/>
                <a:sym typeface="Happy Monkey"/>
              </a:rPr>
              <a:t>Our room is beside the lunchroom (Mrs. Harper’s old room). We are across from the 2nd grade restrooms. </a:t>
            </a:r>
            <a:endParaRPr sz="18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50" y="44566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750" y="21240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7375" y="4095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9750" y="30861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035175" y="2124075"/>
            <a:ext cx="445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8"/>
              </a:rPr>
              <a:t>SSJOHNSON@TCSS.NET</a:t>
            </a:r>
            <a:endParaRPr sz="25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035175" y="4095775"/>
            <a:ext cx="2900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appy Monkey"/>
                <a:ea typeface="Happy Monkey"/>
                <a:cs typeface="Happy Monkey"/>
                <a:sym typeface="Happy Monkey"/>
              </a:rPr>
              <a:t>205-342-2697</a:t>
            </a:r>
            <a:endParaRPr sz="28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035175" y="2986175"/>
            <a:ext cx="58218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appy Monkey"/>
                <a:ea typeface="Happy Monkey"/>
                <a:cs typeface="Happy Monkey"/>
                <a:sym typeface="Happy Monkey"/>
              </a:rPr>
              <a:t>   Join Remind</a:t>
            </a:r>
            <a:endParaRPr sz="25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appy Monkey"/>
                <a:ea typeface="Happy Monkey"/>
                <a:cs typeface="Happy Monkey"/>
                <a:sym typeface="Happy Monkey"/>
              </a:rPr>
              <a:t>Text @fah62f6 to 81010</a:t>
            </a:r>
            <a:endParaRPr sz="25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Staatliches</vt:lpstr>
      <vt:lpstr>Happy Monkey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Stacy S. Johnson</cp:lastModifiedBy>
  <cp:revision>1</cp:revision>
  <dcterms:modified xsi:type="dcterms:W3CDTF">2020-08-19T18:40:46Z</dcterms:modified>
</cp:coreProperties>
</file>