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A5C2F64-0FAB-40C1-8FAA-315D266BC44C}" type="datetimeFigureOut">
              <a:rPr lang="en-US" smtClean="0"/>
              <a:t>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EF649DEC-74CC-4F6C-9827-86A7C5BDCE6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s.gov/oo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9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Alabama Virtual Library</a:t>
            </a:r>
          </a:p>
          <a:p>
            <a:pPr marL="630238" lvl="2" indent="-285750"/>
            <a:r>
              <a:rPr lang="en-US" sz="3000" dirty="0" smtClean="0"/>
              <a:t>Career Library</a:t>
            </a:r>
          </a:p>
          <a:p>
            <a:pPr marL="630238" lvl="2" indent="-285750"/>
            <a:r>
              <a:rPr lang="en-US" sz="3000" dirty="0" smtClean="0"/>
              <a:t>Vocational and Career Collection</a:t>
            </a:r>
          </a:p>
          <a:p>
            <a:pPr marL="630238" lvl="2" indent="-285750"/>
            <a:endParaRPr lang="en-US" sz="3000" dirty="0"/>
          </a:p>
          <a:p>
            <a:pPr marL="630238" lvl="2" indent="-285750"/>
            <a:r>
              <a:rPr lang="en-US" sz="3000" dirty="0" smtClean="0"/>
              <a:t>Occupational Outlook </a:t>
            </a:r>
            <a:r>
              <a:rPr lang="en-US" sz="3000" dirty="0"/>
              <a:t>Handbook Online  </a:t>
            </a:r>
            <a:r>
              <a:rPr lang="en-US" sz="3000" dirty="0">
                <a:hlinkClick r:id="rId2"/>
              </a:rPr>
              <a:t>http://www.bls.gov/ooh</a:t>
            </a:r>
            <a:r>
              <a:rPr lang="en-US" sz="3000" dirty="0" smtClean="0">
                <a:hlinkClick r:id="rId2"/>
              </a:rPr>
              <a:t>/</a:t>
            </a:r>
            <a:r>
              <a:rPr lang="en-US" sz="3000" dirty="0" smtClean="0"/>
              <a:t> (published by the Bureau of </a:t>
            </a:r>
            <a:r>
              <a:rPr lang="en-US" sz="3000" smtClean="0"/>
              <a:t>Labor Statistics).</a:t>
            </a:r>
            <a:endParaRPr lang="en-US" sz="3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Alabama Virtual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18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94</TotalTime>
  <Words>32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Mylar</vt:lpstr>
      <vt:lpstr>Career Paper</vt:lpstr>
      <vt:lpstr>Alabama Virtual Library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Paper</dc:title>
  <dc:creator>Shawn Parsons</dc:creator>
  <cp:lastModifiedBy>Shawn Parsons</cp:lastModifiedBy>
  <cp:revision>3</cp:revision>
  <dcterms:created xsi:type="dcterms:W3CDTF">2013-02-21T17:17:29Z</dcterms:created>
  <dcterms:modified xsi:type="dcterms:W3CDTF">2013-02-21T18:52:26Z</dcterms:modified>
</cp:coreProperties>
</file>