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8"/>
  </p:normalViewPr>
  <p:slideViewPr>
    <p:cSldViewPr snapToGrid="0" snapToObjects="1">
      <p:cViewPr varScale="1">
        <p:scale>
          <a:sx n="81" d="100"/>
          <a:sy n="81" d="100"/>
        </p:scale>
        <p:origin x="84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E9B2EB-E18D-45FD-BC65-0A6F9C1196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B2DDC-BE66-421E-B155-8A68B50EF4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E07F7-EFF7-4286-8AD9-9440CC7BD35B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1C790-E824-4A33-AEBF-DD21D90691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D8A1C-6C04-486E-BC7B-A967D94387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55E17-25A5-4267-8C6D-704E3489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12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6C52D-194E-964F-AD07-4BCF64D64AEB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41342-1DDB-754C-A9E0-69AA7F418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2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1342-1DDB-754C-A9E0-69AA7F418A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F4653C3-EAE8-2D49-93C0-22017E5BFC87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C229-11B9-3041-AB04-73D67FFE11AC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63AB-2011-8C40-998C-1795D6F10F16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0096-7DD6-3A46-A8AA-B16085462735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AC49-9571-6E46-A2A9-E250AC289991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B56C-E5EE-3143-BADF-C478D0C6CB8E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6C99-87C8-BE45-8028-A68EB0A3DD20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D923C-156D-EB4E-BA3A-FCA23D9D77F5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54832-DAE0-0043-8A48-3E0ED571221F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BB94-30C1-364A-88EA-C027EF1ADD40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397B7-863C-B843-A3AA-D9F3F745DF6D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7B712FA3-B481-F047-9F39-DE1035F30183}" type="datetime1">
              <a:rPr lang="en-US" smtClean="0"/>
              <a:t>10/20/2017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8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Executive 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60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title of most cabinet members is secretary.</a:t>
            </a:r>
          </a:p>
          <a:p>
            <a:r>
              <a:rPr lang="en-US" sz="3200" dirty="0"/>
              <a:t>The head of the Department of Justice is known as the attorney general.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2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368" y="842838"/>
            <a:ext cx="9692640" cy="654657"/>
          </a:xfrm>
        </p:spPr>
        <p:txBody>
          <a:bodyPr>
            <a:normAutofit fontScale="90000"/>
          </a:bodyPr>
          <a:lstStyle/>
          <a:p>
            <a:r>
              <a:rPr lang="en-US" dirty="0"/>
              <a:t>Department of State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1953" y="1691322"/>
            <a:ext cx="8548169" cy="4994486"/>
          </a:xfrm>
        </p:spPr>
        <p:txBody>
          <a:bodyPr>
            <a:noAutofit/>
          </a:bodyPr>
          <a:lstStyle/>
          <a:p>
            <a:r>
              <a:rPr lang="en-US" sz="3200" dirty="0"/>
              <a:t>Foreign policy is the responsibility of the Department of State</a:t>
            </a:r>
          </a:p>
          <a:p>
            <a:r>
              <a:rPr lang="en-US" sz="3200" dirty="0"/>
              <a:t>Secretary of state heads the officials who represent the U.S. around the world.</a:t>
            </a:r>
          </a:p>
          <a:p>
            <a:r>
              <a:rPr lang="en-US" sz="3200" dirty="0"/>
              <a:t>Ambassadors are the highest-ranking U.S. representatives in foreign countries.</a:t>
            </a:r>
          </a:p>
          <a:p>
            <a:r>
              <a:rPr lang="en-US" sz="3200" dirty="0"/>
              <a:t>The embassy is the official residence and office of an ambassador.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9218" name="Picture 2" descr="Image result for department of 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879"/>
            <a:ext cx="2793627" cy="32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877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503583"/>
            <a:ext cx="6174136" cy="5752756"/>
          </a:xfrm>
        </p:spPr>
        <p:txBody>
          <a:bodyPr>
            <a:noAutofit/>
          </a:bodyPr>
          <a:lstStyle/>
          <a:p>
            <a:r>
              <a:rPr lang="en-US" sz="3200" dirty="0"/>
              <a:t>A consul represents the U.S. commercial issue.</a:t>
            </a:r>
          </a:p>
          <a:p>
            <a:pPr lvl="1"/>
            <a:r>
              <a:rPr lang="en-US" sz="2400" dirty="0"/>
              <a:t>Consulate can be found in most large foreign cities</a:t>
            </a:r>
            <a:endParaRPr lang="en-US" sz="3200" dirty="0"/>
          </a:p>
          <a:p>
            <a:r>
              <a:rPr lang="en-US" sz="3200" dirty="0"/>
              <a:t>At home the Department of State keeps track of people’s travel.</a:t>
            </a:r>
          </a:p>
          <a:p>
            <a:pPr lvl="1"/>
            <a:r>
              <a:rPr lang="en-US" sz="2800" dirty="0"/>
              <a:t>Passports allow US citizens to travel abroad</a:t>
            </a:r>
          </a:p>
          <a:p>
            <a:pPr lvl="1"/>
            <a:r>
              <a:rPr lang="en-US" sz="2800" dirty="0"/>
              <a:t>Visas allow foreigners to come to the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42" name="Picture 2" descr="Image result for department of st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5" y="797559"/>
            <a:ext cx="5411794" cy="4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of Defense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50585" y="1691322"/>
            <a:ext cx="6042255" cy="5018236"/>
          </a:xfrm>
        </p:spPr>
        <p:txBody>
          <a:bodyPr>
            <a:normAutofit/>
          </a:bodyPr>
          <a:lstStyle/>
          <a:p>
            <a:r>
              <a:rPr lang="en-US" sz="2800" dirty="0"/>
              <a:t>In charge of the armed forces and operates military bases</a:t>
            </a:r>
          </a:p>
          <a:p>
            <a:r>
              <a:rPr lang="en-US" sz="2800" dirty="0"/>
              <a:t>Secretary of defense is always a civilian</a:t>
            </a:r>
          </a:p>
          <a:p>
            <a:pPr lvl="1"/>
            <a:r>
              <a:rPr lang="en-US" sz="2400" dirty="0"/>
              <a:t>Ensures nonmilitary control over the armed forces</a:t>
            </a:r>
          </a:p>
          <a:p>
            <a:r>
              <a:rPr lang="en-US" sz="2800" dirty="0"/>
              <a:t>Joint Chiefs of Staff are the highest-ranking military officers for each armed force</a:t>
            </a:r>
          </a:p>
          <a:p>
            <a:pPr lvl="1"/>
            <a:r>
              <a:rPr lang="en-US" sz="2400" dirty="0"/>
              <a:t>Advise the president on military affairs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11266" name="Picture 2" descr="Image result for department of def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0" y="181919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3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Executive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26" y="1656814"/>
            <a:ext cx="6797531" cy="4919860"/>
          </a:xfrm>
        </p:spPr>
        <p:txBody>
          <a:bodyPr>
            <a:noAutofit/>
          </a:bodyPr>
          <a:lstStyle/>
          <a:p>
            <a:r>
              <a:rPr lang="en-US" sz="3200" dirty="0"/>
              <a:t>Congress creates new departments.</a:t>
            </a:r>
          </a:p>
          <a:p>
            <a:r>
              <a:rPr lang="en-US" sz="3200" dirty="0"/>
              <a:t>Department of Homeland Security was created after 9/11 to prevent terrorist attacks</a:t>
            </a:r>
          </a:p>
          <a:p>
            <a:r>
              <a:rPr lang="en-US" sz="3200" dirty="0"/>
              <a:t>Department of Justice enforces laws of the US.</a:t>
            </a:r>
          </a:p>
          <a:p>
            <a:r>
              <a:rPr lang="en-US" sz="3200" dirty="0"/>
              <a:t>Treasury Department promotes economic prosperity.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12290" name="Picture 2" descr="Image result for department of homeland secur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58" y="1528033"/>
            <a:ext cx="5194176" cy="517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855023"/>
          </a:xfrm>
        </p:spPr>
        <p:txBody>
          <a:bodyPr>
            <a:normAutofit/>
          </a:bodyPr>
          <a:lstStyle/>
          <a:p>
            <a:r>
              <a:rPr lang="en-US" dirty="0"/>
              <a:t>The Presidency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5286" y="855023"/>
            <a:ext cx="11251097" cy="5837326"/>
          </a:xfrm>
        </p:spPr>
        <p:txBody>
          <a:bodyPr>
            <a:noAutofit/>
          </a:bodyPr>
          <a:lstStyle/>
          <a:p>
            <a:r>
              <a:rPr lang="en-US" sz="3000" b="1" dirty="0"/>
              <a:t>Requirements to be President</a:t>
            </a:r>
          </a:p>
          <a:p>
            <a:pPr lvl="1"/>
            <a:r>
              <a:rPr lang="en-US" sz="3000" b="1" dirty="0"/>
              <a:t>Native-born U.S. citizen</a:t>
            </a:r>
          </a:p>
          <a:p>
            <a:pPr lvl="1"/>
            <a:r>
              <a:rPr lang="en-US" sz="3000" b="1" dirty="0"/>
              <a:t>At least 35 years of age; and</a:t>
            </a:r>
          </a:p>
          <a:p>
            <a:pPr lvl="1"/>
            <a:r>
              <a:rPr lang="en-US" sz="3000" b="1" dirty="0"/>
              <a:t>Have been a resident of the U.S. for at least 14 years.</a:t>
            </a:r>
          </a:p>
          <a:p>
            <a:r>
              <a:rPr lang="en-US" sz="3000" b="1" dirty="0"/>
              <a:t>Elected to a four year term</a:t>
            </a:r>
          </a:p>
          <a:p>
            <a:r>
              <a:rPr lang="en-US" sz="3000" b="1" dirty="0"/>
              <a:t>George Washington set the precedent of a two-term limit</a:t>
            </a:r>
          </a:p>
          <a:p>
            <a:r>
              <a:rPr lang="en-US" sz="3000" b="1" dirty="0"/>
              <a:t>1951 – Twenty-second Amendment set the two-term limit</a:t>
            </a:r>
          </a:p>
          <a:p>
            <a:r>
              <a:rPr lang="en-US" sz="3000" b="1" dirty="0"/>
              <a:t>Paid $400,000 a year, plus $50,000 allowance, and allowance for travel</a:t>
            </a:r>
          </a:p>
          <a:p>
            <a:endParaRPr lang="en-US" sz="3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6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Vice Presidency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118281" y="1628466"/>
            <a:ext cx="7344850" cy="4851848"/>
          </a:xfrm>
        </p:spPr>
        <p:txBody>
          <a:bodyPr>
            <a:normAutofit/>
          </a:bodyPr>
          <a:lstStyle/>
          <a:p>
            <a:r>
              <a:rPr lang="en-US" sz="3200" b="1" dirty="0"/>
              <a:t>VP serves as president if the president dies, leaves office, or is unable to fulfill his duties.</a:t>
            </a:r>
          </a:p>
          <a:p>
            <a:r>
              <a:rPr lang="en-US" sz="3200" b="1" dirty="0"/>
              <a:t>$208,100/year salary.</a:t>
            </a:r>
          </a:p>
          <a:p>
            <a:r>
              <a:rPr lang="en-US" sz="3200" b="1" dirty="0"/>
              <a:t>VP presides over the Senate</a:t>
            </a:r>
          </a:p>
          <a:p>
            <a:pPr lvl="1"/>
            <a:r>
              <a:rPr lang="en-US" sz="2800" b="1" dirty="0"/>
              <a:t>Job outlined in the Constitution</a:t>
            </a:r>
          </a:p>
          <a:p>
            <a:r>
              <a:rPr lang="en-US" sz="3200" b="1" dirty="0"/>
              <a:t>Presidents often give their VP more jobs</a:t>
            </a: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 descr="Image result for pictures of the vice presi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28465"/>
            <a:ext cx="3816931" cy="51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5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24557"/>
            <a:ext cx="9404723" cy="984196"/>
          </a:xfrm>
        </p:spPr>
        <p:txBody>
          <a:bodyPr/>
          <a:lstStyle/>
          <a:p>
            <a:r>
              <a:rPr lang="en-US" b="1" dirty="0"/>
              <a:t>Presidential Succession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35034"/>
            <a:ext cx="8004313" cy="5153891"/>
          </a:xfrm>
        </p:spPr>
        <p:txBody>
          <a:bodyPr>
            <a:noAutofit/>
          </a:bodyPr>
          <a:lstStyle/>
          <a:p>
            <a:r>
              <a:rPr lang="en-US" sz="3200" b="1" dirty="0"/>
              <a:t>The Twenty-fifth Amendment provides that the new president nominates a new VP</a:t>
            </a:r>
          </a:p>
          <a:p>
            <a:r>
              <a:rPr lang="en-US" sz="3200" b="1" dirty="0"/>
              <a:t>The Twentieth Amendment gives Congress the power to set the presidential succession.</a:t>
            </a:r>
          </a:p>
          <a:p>
            <a:pPr lvl="1"/>
            <a:r>
              <a:rPr lang="en-US" sz="2800" b="1" dirty="0"/>
              <a:t>Speaker of the House is after VP</a:t>
            </a:r>
          </a:p>
          <a:p>
            <a:pPr lvl="1"/>
            <a:r>
              <a:rPr lang="en-US" sz="2800" b="1" dirty="0"/>
              <a:t>Followed by president pro tempore in the Senate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3074" name="Picture 2" descr="Image result for presidential succ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17" y="1063416"/>
            <a:ext cx="4174727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President’s Roles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38261" y="1691322"/>
            <a:ext cx="6654579" cy="5062330"/>
          </a:xfrm>
        </p:spPr>
        <p:txBody>
          <a:bodyPr>
            <a:noAutofit/>
          </a:bodyPr>
          <a:lstStyle/>
          <a:p>
            <a:r>
              <a:rPr lang="en-US" sz="3200" dirty="0"/>
              <a:t>The president recommends new laws to Congress in the State of the Union Address</a:t>
            </a:r>
          </a:p>
          <a:p>
            <a:pPr lvl="1"/>
            <a:r>
              <a:rPr lang="en-US" sz="3200" dirty="0"/>
              <a:t>Usually given in late January</a:t>
            </a:r>
          </a:p>
          <a:p>
            <a:r>
              <a:rPr lang="en-US" sz="3200" dirty="0"/>
              <a:t>Programs and policies usually address the country’s most pressing concerns</a:t>
            </a:r>
          </a:p>
          <a:p>
            <a:r>
              <a:rPr lang="en-US" sz="3200" dirty="0"/>
              <a:t>President can also veto bills of programs he does not want to address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4098" name="Picture 2" descr="Image result for state of the u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3" y="2022627"/>
            <a:ext cx="4538968" cy="3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7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866" y="1"/>
            <a:ext cx="6576691" cy="68580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President is the commander in chief of the U.S. armed forces</a:t>
            </a:r>
          </a:p>
          <a:p>
            <a:r>
              <a:rPr lang="en-US" sz="3600" dirty="0"/>
              <a:t>President stays in constant contact with military leaders.</a:t>
            </a:r>
          </a:p>
          <a:p>
            <a:r>
              <a:rPr lang="en-US" sz="3600" dirty="0"/>
              <a:t>Only Congress can declare war but the President can send troops anywhere U.S. interest are threatened.</a:t>
            </a:r>
          </a:p>
          <a:p>
            <a:pPr lvl="1"/>
            <a:r>
              <a:rPr lang="en-US" sz="3200" dirty="0"/>
              <a:t>War Powers Resolution (1973) says that troops must be recalled within 60 days.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5122" name="Picture 2" descr="Image result for commander in chi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58" y="1853248"/>
            <a:ext cx="5234997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2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6018" y="585434"/>
            <a:ext cx="11065565" cy="5586766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president must also pay attention to foreign policy</a:t>
            </a:r>
          </a:p>
          <a:p>
            <a:r>
              <a:rPr lang="en-US" sz="3600" dirty="0"/>
              <a:t>President appoints diplomats to represent the U.S. gov’t in other countries.</a:t>
            </a:r>
          </a:p>
          <a:p>
            <a:r>
              <a:rPr lang="en-US" sz="3600" dirty="0"/>
              <a:t>The president meets with foreign leaders, known as diplomacy.</a:t>
            </a:r>
          </a:p>
          <a:p>
            <a:r>
              <a:rPr lang="en-US" sz="3600" dirty="0"/>
              <a:t>President assumes final responsibility for treaties.</a:t>
            </a:r>
          </a:p>
          <a:p>
            <a:r>
              <a:rPr lang="en-US" sz="3600" dirty="0"/>
              <a:t>Senate must approve treaty by two-thirds vote.</a:t>
            </a:r>
          </a:p>
          <a:p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9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257" y="83127"/>
            <a:ext cx="5913911" cy="6578930"/>
          </a:xfrm>
        </p:spPr>
        <p:txBody>
          <a:bodyPr>
            <a:normAutofit/>
          </a:bodyPr>
          <a:lstStyle/>
          <a:p>
            <a:r>
              <a:rPr lang="en-US" sz="3600" dirty="0"/>
              <a:t>President appoints Supreme Court justices.</a:t>
            </a:r>
          </a:p>
          <a:p>
            <a:pPr lvl="1"/>
            <a:r>
              <a:rPr lang="en-US" sz="3200" dirty="0"/>
              <a:t>Senate must approve justices</a:t>
            </a:r>
          </a:p>
          <a:p>
            <a:r>
              <a:rPr lang="en-US" sz="3600" dirty="0"/>
              <a:t>Can grant a reprieve</a:t>
            </a:r>
          </a:p>
          <a:p>
            <a:pPr lvl="1"/>
            <a:r>
              <a:rPr lang="en-US" sz="3200" dirty="0"/>
              <a:t>Postponing a person’s sentence</a:t>
            </a:r>
          </a:p>
          <a:p>
            <a:r>
              <a:rPr lang="en-US" sz="3600" dirty="0"/>
              <a:t>A pardon forgives a person of their crime</a:t>
            </a:r>
          </a:p>
          <a:p>
            <a:r>
              <a:rPr lang="en-US" sz="3600" dirty="0"/>
              <a:t>A commutation reduces a person’s sentence.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7172" name="Picture 4" descr="Image result for jimmy carter pardon vietnam draft-dodg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4" y="1751817"/>
            <a:ext cx="562494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0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Executive Office and </a:t>
            </a:r>
            <a:r>
              <a:rPr lang="en-US"/>
              <a:t>the Cabinet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75761" y="1691322"/>
            <a:ext cx="6317079" cy="4946984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White House Office includes the president’s closest personal and political advisers</a:t>
            </a:r>
          </a:p>
          <a:p>
            <a:r>
              <a:rPr lang="en-US" sz="2800" dirty="0"/>
              <a:t>The executive branch under Washington had 5 departments and the heads of those departments were his cabinet.</a:t>
            </a:r>
          </a:p>
          <a:p>
            <a:r>
              <a:rPr lang="en-US" sz="2800" dirty="0"/>
              <a:t>Today, there are 15 departments.</a:t>
            </a:r>
          </a:p>
          <a:p>
            <a:r>
              <a:rPr lang="en-US" sz="2800" dirty="0"/>
              <a:t>President appoints members to his cabinet and Senate must approve these appointments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8194" name="Picture 2" descr="Image result for president and his cabi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" y="1943860"/>
            <a:ext cx="4725183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03550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2704</TotalTime>
  <Words>626</Words>
  <Application>Microsoft Office PowerPoint</Application>
  <PresentationFormat>Widescreen</PresentationFormat>
  <Paragraphs>84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Schoolbook</vt:lpstr>
      <vt:lpstr>Wingdings 2</vt:lpstr>
      <vt:lpstr>View</vt:lpstr>
      <vt:lpstr>Executive Branch</vt:lpstr>
      <vt:lpstr>The Presidency</vt:lpstr>
      <vt:lpstr>Vice Presidency</vt:lpstr>
      <vt:lpstr>Presidential Succession</vt:lpstr>
      <vt:lpstr>The President’s Roles</vt:lpstr>
      <vt:lpstr>PowerPoint Presentation</vt:lpstr>
      <vt:lpstr>PowerPoint Presentation</vt:lpstr>
      <vt:lpstr>PowerPoint Presentation</vt:lpstr>
      <vt:lpstr>The Executive Office and the Cabinet</vt:lpstr>
      <vt:lpstr>PowerPoint Presentation</vt:lpstr>
      <vt:lpstr>Department of State</vt:lpstr>
      <vt:lpstr>PowerPoint Presentation</vt:lpstr>
      <vt:lpstr>Department of Defense</vt:lpstr>
      <vt:lpstr>Other Executive Departments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Branch</dc:title>
  <dc:creator>Kortney Tate</dc:creator>
  <cp:lastModifiedBy>Kortney Tate</cp:lastModifiedBy>
  <cp:revision>35</cp:revision>
  <cp:lastPrinted>2017-10-20T13:03:13Z</cp:lastPrinted>
  <dcterms:created xsi:type="dcterms:W3CDTF">2016-09-01T02:23:34Z</dcterms:created>
  <dcterms:modified xsi:type="dcterms:W3CDTF">2017-10-20T19:44:29Z</dcterms:modified>
</cp:coreProperties>
</file>