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70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1" r:id="rId13"/>
    <p:sldId id="266" r:id="rId14"/>
    <p:sldId id="267" r:id="rId15"/>
    <p:sldId id="268" r:id="rId16"/>
    <p:sldId id="26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3473" autoAdjust="0"/>
    <p:restoredTop sz="94660"/>
  </p:normalViewPr>
  <p:slideViewPr>
    <p:cSldViewPr snapToGrid="0">
      <p:cViewPr varScale="1">
        <p:scale>
          <a:sx n="61" d="100"/>
          <a:sy n="61" d="100"/>
        </p:scale>
        <p:origin x="248" y="2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chel Patterson" userId="S::repatterson@tcss.net::fd403bdf-114b-462d-b8b4-f22373e96172" providerId="AD" clId="Web-{FF8D43F3-7786-715B-8857-198D28F4E56B}"/>
    <pc:docChg chg="modSld">
      <pc:chgData name="Rachel Patterson" userId="S::repatterson@tcss.net::fd403bdf-114b-462d-b8b4-f22373e96172" providerId="AD" clId="Web-{FF8D43F3-7786-715B-8857-198D28F4E56B}" dt="2020-09-02T13:29:14.510" v="11" actId="20577"/>
      <pc:docMkLst>
        <pc:docMk/>
      </pc:docMkLst>
      <pc:sldChg chg="modSp">
        <pc:chgData name="Rachel Patterson" userId="S::repatterson@tcss.net::fd403bdf-114b-462d-b8b4-f22373e96172" providerId="AD" clId="Web-{FF8D43F3-7786-715B-8857-198D28F4E56B}" dt="2020-09-02T13:29:13.338" v="9" actId="20577"/>
        <pc:sldMkLst>
          <pc:docMk/>
          <pc:sldMk cId="3877621118" sldId="257"/>
        </pc:sldMkLst>
        <pc:spChg chg="mod">
          <ac:chgData name="Rachel Patterson" userId="S::repatterson@tcss.net::fd403bdf-114b-462d-b8b4-f22373e96172" providerId="AD" clId="Web-{FF8D43F3-7786-715B-8857-198D28F4E56B}" dt="2020-09-02T13:29:13.338" v="9" actId="20577"/>
          <ac:spMkLst>
            <pc:docMk/>
            <pc:sldMk cId="3877621118" sldId="257"/>
            <ac:spMk id="3" creationId="{70EF9222-4B87-4ECD-B4FA-331099EF8F41}"/>
          </ac:spMkLst>
        </pc:spChg>
      </pc:sldChg>
    </pc:docChg>
  </pc:docChgLst>
  <pc:docChgLst>
    <pc:chgData name="Rachel Patterson" userId="S::repatterson@tcss.net::fd403bdf-114b-462d-b8b4-f22373e96172" providerId="AD" clId="Web-{86DC0A60-083D-4D6E-B1C9-2CA575FEAECC}"/>
    <pc:docChg chg="addSld modSld sldOrd addMainMaster delMainMaster">
      <pc:chgData name="Rachel Patterson" userId="S::repatterson@tcss.net::fd403bdf-114b-462d-b8b4-f22373e96172" providerId="AD" clId="Web-{86DC0A60-083D-4D6E-B1C9-2CA575FEAECC}" dt="2020-08-25T17:21:47.608" v="3551" actId="20577"/>
      <pc:docMkLst>
        <pc:docMk/>
      </pc:docMkLst>
      <pc:sldChg chg="addSp delSp modSp mod setBg modClrScheme setClrOvrMap chgLayout">
        <pc:chgData name="Rachel Patterson" userId="S::repatterson@tcss.net::fd403bdf-114b-462d-b8b4-f22373e96172" providerId="AD" clId="Web-{86DC0A60-083D-4D6E-B1C9-2CA575FEAECC}" dt="2020-08-25T15:54:39.709" v="45"/>
        <pc:sldMkLst>
          <pc:docMk/>
          <pc:sldMk cId="109857222" sldId="256"/>
        </pc:sldMkLst>
        <pc:spChg chg="mod">
          <ac:chgData name="Rachel Patterson" userId="S::repatterson@tcss.net::fd403bdf-114b-462d-b8b4-f22373e96172" providerId="AD" clId="Web-{86DC0A60-083D-4D6E-B1C9-2CA575FEAECC}" dt="2020-08-25T15:54:28.286" v="44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Rachel Patterson" userId="S::repatterson@tcss.net::fd403bdf-114b-462d-b8b4-f22373e96172" providerId="AD" clId="Web-{86DC0A60-083D-4D6E-B1C9-2CA575FEAECC}" dt="2020-08-25T15:54:28.286" v="44"/>
          <ac:spMkLst>
            <pc:docMk/>
            <pc:sldMk cId="109857222" sldId="256"/>
            <ac:spMk id="3" creationId="{00000000-0000-0000-0000-000000000000}"/>
          </ac:spMkLst>
        </pc:spChg>
        <pc:spChg chg="add del">
          <ac:chgData name="Rachel Patterson" userId="S::repatterson@tcss.net::fd403bdf-114b-462d-b8b4-f22373e96172" providerId="AD" clId="Web-{86DC0A60-083D-4D6E-B1C9-2CA575FEAECC}" dt="2020-08-25T15:54:28.286" v="44"/>
          <ac:spMkLst>
            <pc:docMk/>
            <pc:sldMk cId="109857222" sldId="256"/>
            <ac:spMk id="9" creationId="{0671A8AE-40A1-4631-A6B8-581AFF065482}"/>
          </ac:spMkLst>
        </pc:spChg>
        <pc:spChg chg="add del">
          <ac:chgData name="Rachel Patterson" userId="S::repatterson@tcss.net::fd403bdf-114b-462d-b8b4-f22373e96172" providerId="AD" clId="Web-{86DC0A60-083D-4D6E-B1C9-2CA575FEAECC}" dt="2020-08-25T15:54:28.286" v="44"/>
          <ac:spMkLst>
            <pc:docMk/>
            <pc:sldMk cId="109857222" sldId="256"/>
            <ac:spMk id="11" creationId="{A44CD100-6267-4E62-AA64-2182A3A6A1C0}"/>
          </ac:spMkLst>
        </pc:spChg>
        <pc:spChg chg="add del">
          <ac:chgData name="Rachel Patterson" userId="S::repatterson@tcss.net::fd403bdf-114b-462d-b8b4-f22373e96172" providerId="AD" clId="Web-{86DC0A60-083D-4D6E-B1C9-2CA575FEAECC}" dt="2020-08-25T15:54:39.709" v="45"/>
          <ac:spMkLst>
            <pc:docMk/>
            <pc:sldMk cId="109857222" sldId="256"/>
            <ac:spMk id="16" creationId="{50D1D739-EDC4-4BE6-A073-9B157E1F9069}"/>
          </ac:spMkLst>
        </pc:spChg>
        <pc:spChg chg="add">
          <ac:chgData name="Rachel Patterson" userId="S::repatterson@tcss.net::fd403bdf-114b-462d-b8b4-f22373e96172" providerId="AD" clId="Web-{86DC0A60-083D-4D6E-B1C9-2CA575FEAECC}" dt="2020-08-25T15:54:28.286" v="44"/>
          <ac:spMkLst>
            <pc:docMk/>
            <pc:sldMk cId="109857222" sldId="256"/>
            <ac:spMk id="18" creationId="{FA505F40-D149-43ED-AF99-35E23BCA8F15}"/>
          </ac:spMkLst>
        </pc:spChg>
        <pc:spChg chg="add">
          <ac:chgData name="Rachel Patterson" userId="S::repatterson@tcss.net::fd403bdf-114b-462d-b8b4-f22373e96172" providerId="AD" clId="Web-{86DC0A60-083D-4D6E-B1C9-2CA575FEAECC}" dt="2020-08-25T15:54:28.286" v="44"/>
          <ac:spMkLst>
            <pc:docMk/>
            <pc:sldMk cId="109857222" sldId="256"/>
            <ac:spMk id="20" creationId="{6CDD35A4-E546-4AF3-A8B9-AC24C5C9FA70}"/>
          </ac:spMkLst>
        </pc:spChg>
        <pc:picChg chg="add mod ord">
          <ac:chgData name="Rachel Patterson" userId="S::repatterson@tcss.net::fd403bdf-114b-462d-b8b4-f22373e96172" providerId="AD" clId="Web-{86DC0A60-083D-4D6E-B1C9-2CA575FEAECC}" dt="2020-08-25T15:54:28.286" v="44"/>
          <ac:picMkLst>
            <pc:docMk/>
            <pc:sldMk cId="109857222" sldId="256"/>
            <ac:picMk id="4" creationId="{8AB852B7-51A5-4F45-AF04-C6FC2C7EEF60}"/>
          </ac:picMkLst>
        </pc:picChg>
      </pc:sldChg>
      <pc:sldChg chg="modSp new">
        <pc:chgData name="Rachel Patterson" userId="S::repatterson@tcss.net::fd403bdf-114b-462d-b8b4-f22373e96172" providerId="AD" clId="Web-{86DC0A60-083D-4D6E-B1C9-2CA575FEAECC}" dt="2020-08-25T15:59:02.443" v="405" actId="20577"/>
        <pc:sldMkLst>
          <pc:docMk/>
          <pc:sldMk cId="3877621118" sldId="257"/>
        </pc:sldMkLst>
        <pc:spChg chg="mod">
          <ac:chgData name="Rachel Patterson" userId="S::repatterson@tcss.net::fd403bdf-114b-462d-b8b4-f22373e96172" providerId="AD" clId="Web-{86DC0A60-083D-4D6E-B1C9-2CA575FEAECC}" dt="2020-08-25T15:56:31.872" v="117" actId="20577"/>
          <ac:spMkLst>
            <pc:docMk/>
            <pc:sldMk cId="3877621118" sldId="257"/>
            <ac:spMk id="2" creationId="{7164D5AB-2C6C-4422-B204-EA8569863586}"/>
          </ac:spMkLst>
        </pc:spChg>
        <pc:spChg chg="mod">
          <ac:chgData name="Rachel Patterson" userId="S::repatterson@tcss.net::fd403bdf-114b-462d-b8b4-f22373e96172" providerId="AD" clId="Web-{86DC0A60-083D-4D6E-B1C9-2CA575FEAECC}" dt="2020-08-25T15:59:02.443" v="405" actId="20577"/>
          <ac:spMkLst>
            <pc:docMk/>
            <pc:sldMk cId="3877621118" sldId="257"/>
            <ac:spMk id="3" creationId="{70EF9222-4B87-4ECD-B4FA-331099EF8F41}"/>
          </ac:spMkLst>
        </pc:spChg>
      </pc:sldChg>
      <pc:sldChg chg="modSp new ord">
        <pc:chgData name="Rachel Patterson" userId="S::repatterson@tcss.net::fd403bdf-114b-462d-b8b4-f22373e96172" providerId="AD" clId="Web-{86DC0A60-083D-4D6E-B1C9-2CA575FEAECC}" dt="2020-08-25T15:55:29.259" v="68" actId="20577"/>
        <pc:sldMkLst>
          <pc:docMk/>
          <pc:sldMk cId="2415387646" sldId="258"/>
        </pc:sldMkLst>
        <pc:spChg chg="mod">
          <ac:chgData name="Rachel Patterson" userId="S::repatterson@tcss.net::fd403bdf-114b-462d-b8b4-f22373e96172" providerId="AD" clId="Web-{86DC0A60-083D-4D6E-B1C9-2CA575FEAECC}" dt="2020-08-25T15:55:25.055" v="58" actId="20577"/>
          <ac:spMkLst>
            <pc:docMk/>
            <pc:sldMk cId="2415387646" sldId="258"/>
            <ac:spMk id="2" creationId="{0D21BD12-3037-42A5-9CE1-649B3A8C3D39}"/>
          </ac:spMkLst>
        </pc:spChg>
        <pc:spChg chg="mod">
          <ac:chgData name="Rachel Patterson" userId="S::repatterson@tcss.net::fd403bdf-114b-462d-b8b4-f22373e96172" providerId="AD" clId="Web-{86DC0A60-083D-4D6E-B1C9-2CA575FEAECC}" dt="2020-08-25T15:55:29.259" v="68" actId="20577"/>
          <ac:spMkLst>
            <pc:docMk/>
            <pc:sldMk cId="2415387646" sldId="258"/>
            <ac:spMk id="3" creationId="{7704EFAD-811F-4150-BD66-98E3A872AE59}"/>
          </ac:spMkLst>
        </pc:spChg>
      </pc:sldChg>
      <pc:sldChg chg="modSp new">
        <pc:chgData name="Rachel Patterson" userId="S::repatterson@tcss.net::fd403bdf-114b-462d-b8b4-f22373e96172" providerId="AD" clId="Web-{86DC0A60-083D-4D6E-B1C9-2CA575FEAECC}" dt="2020-08-25T16:33:46.530" v="760" actId="20577"/>
        <pc:sldMkLst>
          <pc:docMk/>
          <pc:sldMk cId="3676515321" sldId="259"/>
        </pc:sldMkLst>
        <pc:spChg chg="mod">
          <ac:chgData name="Rachel Patterson" userId="S::repatterson@tcss.net::fd403bdf-114b-462d-b8b4-f22373e96172" providerId="AD" clId="Web-{86DC0A60-083D-4D6E-B1C9-2CA575FEAECC}" dt="2020-08-25T15:59:12.990" v="422" actId="20577"/>
          <ac:spMkLst>
            <pc:docMk/>
            <pc:sldMk cId="3676515321" sldId="259"/>
            <ac:spMk id="2" creationId="{FC9DE981-DD4E-4801-8855-B7ACAB83B7A9}"/>
          </ac:spMkLst>
        </pc:spChg>
        <pc:spChg chg="mod">
          <ac:chgData name="Rachel Patterson" userId="S::repatterson@tcss.net::fd403bdf-114b-462d-b8b4-f22373e96172" providerId="AD" clId="Web-{86DC0A60-083D-4D6E-B1C9-2CA575FEAECC}" dt="2020-08-25T16:33:46.530" v="760" actId="20577"/>
          <ac:spMkLst>
            <pc:docMk/>
            <pc:sldMk cId="3676515321" sldId="259"/>
            <ac:spMk id="3" creationId="{AC8553E2-9BB6-48BB-9A1A-DF7D65F4FD16}"/>
          </ac:spMkLst>
        </pc:spChg>
      </pc:sldChg>
      <pc:sldChg chg="modSp new">
        <pc:chgData name="Rachel Patterson" userId="S::repatterson@tcss.net::fd403bdf-114b-462d-b8b4-f22373e96172" providerId="AD" clId="Web-{86DC0A60-083D-4D6E-B1C9-2CA575FEAECC}" dt="2020-08-25T16:48:51.567" v="1155" actId="20577"/>
        <pc:sldMkLst>
          <pc:docMk/>
          <pc:sldMk cId="949442521" sldId="260"/>
        </pc:sldMkLst>
        <pc:spChg chg="mod">
          <ac:chgData name="Rachel Patterson" userId="S::repatterson@tcss.net::fd403bdf-114b-462d-b8b4-f22373e96172" providerId="AD" clId="Web-{86DC0A60-083D-4D6E-B1C9-2CA575FEAECC}" dt="2020-08-25T16:36:16.893" v="788" actId="20577"/>
          <ac:spMkLst>
            <pc:docMk/>
            <pc:sldMk cId="949442521" sldId="260"/>
            <ac:spMk id="2" creationId="{8579944F-496C-49B4-ACC3-ED449C21E85F}"/>
          </ac:spMkLst>
        </pc:spChg>
        <pc:spChg chg="mod">
          <ac:chgData name="Rachel Patterson" userId="S::repatterson@tcss.net::fd403bdf-114b-462d-b8b4-f22373e96172" providerId="AD" clId="Web-{86DC0A60-083D-4D6E-B1C9-2CA575FEAECC}" dt="2020-08-25T16:48:51.567" v="1155" actId="20577"/>
          <ac:spMkLst>
            <pc:docMk/>
            <pc:sldMk cId="949442521" sldId="260"/>
            <ac:spMk id="3" creationId="{6EE94919-A8E0-4D00-9D4B-FC56F7151E56}"/>
          </ac:spMkLst>
        </pc:spChg>
      </pc:sldChg>
      <pc:sldChg chg="modSp new">
        <pc:chgData name="Rachel Patterson" userId="S::repatterson@tcss.net::fd403bdf-114b-462d-b8b4-f22373e96172" providerId="AD" clId="Web-{86DC0A60-083D-4D6E-B1C9-2CA575FEAECC}" dt="2020-08-25T16:53:09.225" v="1452" actId="20577"/>
        <pc:sldMkLst>
          <pc:docMk/>
          <pc:sldMk cId="2033127664" sldId="261"/>
        </pc:sldMkLst>
        <pc:spChg chg="mod">
          <ac:chgData name="Rachel Patterson" userId="S::repatterson@tcss.net::fd403bdf-114b-462d-b8b4-f22373e96172" providerId="AD" clId="Web-{86DC0A60-083D-4D6E-B1C9-2CA575FEAECC}" dt="2020-08-25T16:49:02.553" v="1176" actId="20577"/>
          <ac:spMkLst>
            <pc:docMk/>
            <pc:sldMk cId="2033127664" sldId="261"/>
            <ac:spMk id="2" creationId="{1DF50F08-5316-49F6-BE96-D747BC93B59C}"/>
          </ac:spMkLst>
        </pc:spChg>
        <pc:spChg chg="mod">
          <ac:chgData name="Rachel Patterson" userId="S::repatterson@tcss.net::fd403bdf-114b-462d-b8b4-f22373e96172" providerId="AD" clId="Web-{86DC0A60-083D-4D6E-B1C9-2CA575FEAECC}" dt="2020-08-25T16:53:09.225" v="1452" actId="20577"/>
          <ac:spMkLst>
            <pc:docMk/>
            <pc:sldMk cId="2033127664" sldId="261"/>
            <ac:spMk id="3" creationId="{17B386F9-9A96-4142-90A5-8C60F49EB026}"/>
          </ac:spMkLst>
        </pc:spChg>
      </pc:sldChg>
      <pc:sldChg chg="modSp new">
        <pc:chgData name="Rachel Patterson" userId="S::repatterson@tcss.net::fd403bdf-114b-462d-b8b4-f22373e96172" providerId="AD" clId="Web-{86DC0A60-083D-4D6E-B1C9-2CA575FEAECC}" dt="2020-08-25T16:53:26.352" v="1484" actId="20577"/>
        <pc:sldMkLst>
          <pc:docMk/>
          <pc:sldMk cId="3448044457" sldId="262"/>
        </pc:sldMkLst>
        <pc:spChg chg="mod">
          <ac:chgData name="Rachel Patterson" userId="S::repatterson@tcss.net::fd403bdf-114b-462d-b8b4-f22373e96172" providerId="AD" clId="Web-{86DC0A60-083D-4D6E-B1C9-2CA575FEAECC}" dt="2020-08-25T16:53:19.273" v="1465" actId="20577"/>
          <ac:spMkLst>
            <pc:docMk/>
            <pc:sldMk cId="3448044457" sldId="262"/>
            <ac:spMk id="2" creationId="{4D2606B1-25A6-4797-BF78-CFD60E9350CB}"/>
          </ac:spMkLst>
        </pc:spChg>
        <pc:spChg chg="mod">
          <ac:chgData name="Rachel Patterson" userId="S::repatterson@tcss.net::fd403bdf-114b-462d-b8b4-f22373e96172" providerId="AD" clId="Web-{86DC0A60-083D-4D6E-B1C9-2CA575FEAECC}" dt="2020-08-25T16:53:26.352" v="1484" actId="20577"/>
          <ac:spMkLst>
            <pc:docMk/>
            <pc:sldMk cId="3448044457" sldId="262"/>
            <ac:spMk id="3" creationId="{5C9AE9E0-FCD4-4DF2-BE7C-F4E76B71101C}"/>
          </ac:spMkLst>
        </pc:spChg>
      </pc:sldChg>
      <pc:sldChg chg="modSp new">
        <pc:chgData name="Rachel Patterson" userId="S::repatterson@tcss.net::fd403bdf-114b-462d-b8b4-f22373e96172" providerId="AD" clId="Web-{86DC0A60-083D-4D6E-B1C9-2CA575FEAECC}" dt="2020-08-25T16:58:03.323" v="1920" actId="20577"/>
        <pc:sldMkLst>
          <pc:docMk/>
          <pc:sldMk cId="2600241164" sldId="263"/>
        </pc:sldMkLst>
        <pc:spChg chg="mod">
          <ac:chgData name="Rachel Patterson" userId="S::repatterson@tcss.net::fd403bdf-114b-462d-b8b4-f22373e96172" providerId="AD" clId="Web-{86DC0A60-083D-4D6E-B1C9-2CA575FEAECC}" dt="2020-08-25T16:54:29.309" v="1518" actId="20577"/>
          <ac:spMkLst>
            <pc:docMk/>
            <pc:sldMk cId="2600241164" sldId="263"/>
            <ac:spMk id="2" creationId="{D452DA96-8A0E-4DC5-AFD0-02C06453BAD5}"/>
          </ac:spMkLst>
        </pc:spChg>
        <pc:spChg chg="mod">
          <ac:chgData name="Rachel Patterson" userId="S::repatterson@tcss.net::fd403bdf-114b-462d-b8b4-f22373e96172" providerId="AD" clId="Web-{86DC0A60-083D-4D6E-B1C9-2CA575FEAECC}" dt="2020-08-25T16:58:03.323" v="1920" actId="20577"/>
          <ac:spMkLst>
            <pc:docMk/>
            <pc:sldMk cId="2600241164" sldId="263"/>
            <ac:spMk id="3" creationId="{38413B4A-F6FC-418E-BDCB-E38EE9A84AA6}"/>
          </ac:spMkLst>
        </pc:spChg>
      </pc:sldChg>
      <pc:sldChg chg="addSp delSp modSp new mod setBg">
        <pc:chgData name="Rachel Patterson" userId="S::repatterson@tcss.net::fd403bdf-114b-462d-b8b4-f22373e96172" providerId="AD" clId="Web-{86DC0A60-083D-4D6E-B1C9-2CA575FEAECC}" dt="2020-08-25T16:58:42.873" v="1927" actId="1076"/>
        <pc:sldMkLst>
          <pc:docMk/>
          <pc:sldMk cId="1457910315" sldId="264"/>
        </pc:sldMkLst>
        <pc:spChg chg="del">
          <ac:chgData name="Rachel Patterson" userId="S::repatterson@tcss.net::fd403bdf-114b-462d-b8b4-f22373e96172" providerId="AD" clId="Web-{86DC0A60-083D-4D6E-B1C9-2CA575FEAECC}" dt="2020-08-25T16:58:14.809" v="1923"/>
          <ac:spMkLst>
            <pc:docMk/>
            <pc:sldMk cId="1457910315" sldId="264"/>
            <ac:spMk id="2" creationId="{A4B415C2-1EE5-48E9-B09F-98FD5D5D3C1D}"/>
          </ac:spMkLst>
        </pc:spChg>
        <pc:spChg chg="del">
          <ac:chgData name="Rachel Patterson" userId="S::repatterson@tcss.net::fd403bdf-114b-462d-b8b4-f22373e96172" providerId="AD" clId="Web-{86DC0A60-083D-4D6E-B1C9-2CA575FEAECC}" dt="2020-08-25T16:58:29.060" v="1924"/>
          <ac:spMkLst>
            <pc:docMk/>
            <pc:sldMk cId="1457910315" sldId="264"/>
            <ac:spMk id="3" creationId="{82473488-4748-49B5-B720-DE8073F2754C}"/>
          </ac:spMkLst>
        </pc:spChg>
        <pc:spChg chg="add">
          <ac:chgData name="Rachel Patterson" userId="S::repatterson@tcss.net::fd403bdf-114b-462d-b8b4-f22373e96172" providerId="AD" clId="Web-{86DC0A60-083D-4D6E-B1C9-2CA575FEAECC}" dt="2020-08-25T16:58:34.622" v="1925"/>
          <ac:spMkLst>
            <pc:docMk/>
            <pc:sldMk cId="1457910315" sldId="264"/>
            <ac:spMk id="9" creationId="{6E4CD457-E37B-4177-94C9-92C24E7321B2}"/>
          </ac:spMkLst>
        </pc:spChg>
        <pc:picChg chg="add mod ord">
          <ac:chgData name="Rachel Patterson" userId="S::repatterson@tcss.net::fd403bdf-114b-462d-b8b4-f22373e96172" providerId="AD" clId="Web-{86DC0A60-083D-4D6E-B1C9-2CA575FEAECC}" dt="2020-08-25T16:58:42.873" v="1927" actId="1076"/>
          <ac:picMkLst>
            <pc:docMk/>
            <pc:sldMk cId="1457910315" sldId="264"/>
            <ac:picMk id="4" creationId="{3572CBD3-AD7D-49D7-9399-E785D61899B6}"/>
          </ac:picMkLst>
        </pc:picChg>
      </pc:sldChg>
      <pc:sldChg chg="modSp new">
        <pc:chgData name="Rachel Patterson" userId="S::repatterson@tcss.net::fd403bdf-114b-462d-b8b4-f22373e96172" providerId="AD" clId="Web-{86DC0A60-083D-4D6E-B1C9-2CA575FEAECC}" dt="2020-08-25T17:04:06.301" v="2309" actId="20577"/>
        <pc:sldMkLst>
          <pc:docMk/>
          <pc:sldMk cId="1700450813" sldId="265"/>
        </pc:sldMkLst>
        <pc:spChg chg="mod">
          <ac:chgData name="Rachel Patterson" userId="S::repatterson@tcss.net::fd403bdf-114b-462d-b8b4-f22373e96172" providerId="AD" clId="Web-{86DC0A60-083D-4D6E-B1C9-2CA575FEAECC}" dt="2020-08-25T16:59:45.377" v="1941" actId="20577"/>
          <ac:spMkLst>
            <pc:docMk/>
            <pc:sldMk cId="1700450813" sldId="265"/>
            <ac:spMk id="2" creationId="{808ECFAD-2385-493F-940D-CBEFAA2116BF}"/>
          </ac:spMkLst>
        </pc:spChg>
        <pc:spChg chg="mod">
          <ac:chgData name="Rachel Patterson" userId="S::repatterson@tcss.net::fd403bdf-114b-462d-b8b4-f22373e96172" providerId="AD" clId="Web-{86DC0A60-083D-4D6E-B1C9-2CA575FEAECC}" dt="2020-08-25T17:04:06.301" v="2309" actId="20577"/>
          <ac:spMkLst>
            <pc:docMk/>
            <pc:sldMk cId="1700450813" sldId="265"/>
            <ac:spMk id="3" creationId="{EAFC38A5-D624-49BD-AB20-B0E9D69910BE}"/>
          </ac:spMkLst>
        </pc:spChg>
      </pc:sldChg>
      <pc:sldChg chg="modSp new">
        <pc:chgData name="Rachel Patterson" userId="S::repatterson@tcss.net::fd403bdf-114b-462d-b8b4-f22373e96172" providerId="AD" clId="Web-{86DC0A60-083D-4D6E-B1C9-2CA575FEAECC}" dt="2020-08-25T17:08:34.929" v="2660" actId="20577"/>
        <pc:sldMkLst>
          <pc:docMk/>
          <pc:sldMk cId="815151129" sldId="266"/>
        </pc:sldMkLst>
        <pc:spChg chg="mod">
          <ac:chgData name="Rachel Patterson" userId="S::repatterson@tcss.net::fd403bdf-114b-462d-b8b4-f22373e96172" providerId="AD" clId="Web-{86DC0A60-083D-4D6E-B1C9-2CA575FEAECC}" dt="2020-08-25T17:04:21.318" v="2354" actId="20577"/>
          <ac:spMkLst>
            <pc:docMk/>
            <pc:sldMk cId="815151129" sldId="266"/>
            <ac:spMk id="2" creationId="{29D73AB1-B7D2-461E-B3F3-C8FD88648E09}"/>
          </ac:spMkLst>
        </pc:spChg>
        <pc:spChg chg="mod">
          <ac:chgData name="Rachel Patterson" userId="S::repatterson@tcss.net::fd403bdf-114b-462d-b8b4-f22373e96172" providerId="AD" clId="Web-{86DC0A60-083D-4D6E-B1C9-2CA575FEAECC}" dt="2020-08-25T17:08:34.929" v="2660" actId="20577"/>
          <ac:spMkLst>
            <pc:docMk/>
            <pc:sldMk cId="815151129" sldId="266"/>
            <ac:spMk id="3" creationId="{9916DCAA-ED25-45DD-A8FD-427CA69AC316}"/>
          </ac:spMkLst>
        </pc:spChg>
      </pc:sldChg>
      <pc:sldChg chg="modSp new">
        <pc:chgData name="Rachel Patterson" userId="S::repatterson@tcss.net::fd403bdf-114b-462d-b8b4-f22373e96172" providerId="AD" clId="Web-{86DC0A60-083D-4D6E-B1C9-2CA575FEAECC}" dt="2020-08-25T17:09:00.243" v="2679" actId="20577"/>
        <pc:sldMkLst>
          <pc:docMk/>
          <pc:sldMk cId="2109714984" sldId="267"/>
        </pc:sldMkLst>
        <pc:spChg chg="mod">
          <ac:chgData name="Rachel Patterson" userId="S::repatterson@tcss.net::fd403bdf-114b-462d-b8b4-f22373e96172" providerId="AD" clId="Web-{86DC0A60-083D-4D6E-B1C9-2CA575FEAECC}" dt="2020-08-25T17:08:54.774" v="2668" actId="20577"/>
          <ac:spMkLst>
            <pc:docMk/>
            <pc:sldMk cId="2109714984" sldId="267"/>
            <ac:spMk id="2" creationId="{CAF98DA7-0B24-433E-9C98-57D29E958EFD}"/>
          </ac:spMkLst>
        </pc:spChg>
        <pc:spChg chg="mod">
          <ac:chgData name="Rachel Patterson" userId="S::repatterson@tcss.net::fd403bdf-114b-462d-b8b4-f22373e96172" providerId="AD" clId="Web-{86DC0A60-083D-4D6E-B1C9-2CA575FEAECC}" dt="2020-08-25T17:09:00.243" v="2679" actId="20577"/>
          <ac:spMkLst>
            <pc:docMk/>
            <pc:sldMk cId="2109714984" sldId="267"/>
            <ac:spMk id="3" creationId="{9F0D35B1-9E25-461F-A58F-904B15C93956}"/>
          </ac:spMkLst>
        </pc:spChg>
      </pc:sldChg>
      <pc:sldChg chg="modSp new">
        <pc:chgData name="Rachel Patterson" userId="S::repatterson@tcss.net::fd403bdf-114b-462d-b8b4-f22373e96172" providerId="AD" clId="Web-{86DC0A60-083D-4D6E-B1C9-2CA575FEAECC}" dt="2020-08-25T17:15:09.690" v="3070" actId="20577"/>
        <pc:sldMkLst>
          <pc:docMk/>
          <pc:sldMk cId="2937906045" sldId="268"/>
        </pc:sldMkLst>
        <pc:spChg chg="mod">
          <ac:chgData name="Rachel Patterson" userId="S::repatterson@tcss.net::fd403bdf-114b-462d-b8b4-f22373e96172" providerId="AD" clId="Web-{86DC0A60-083D-4D6E-B1C9-2CA575FEAECC}" dt="2020-08-25T17:09:25.167" v="2699" actId="20577"/>
          <ac:spMkLst>
            <pc:docMk/>
            <pc:sldMk cId="2937906045" sldId="268"/>
            <ac:spMk id="2" creationId="{FA9BC733-AD92-42A9-9917-CAB460DB07BC}"/>
          </ac:spMkLst>
        </pc:spChg>
        <pc:spChg chg="mod">
          <ac:chgData name="Rachel Patterson" userId="S::repatterson@tcss.net::fd403bdf-114b-462d-b8b4-f22373e96172" providerId="AD" clId="Web-{86DC0A60-083D-4D6E-B1C9-2CA575FEAECC}" dt="2020-08-25T17:15:09.690" v="3070" actId="20577"/>
          <ac:spMkLst>
            <pc:docMk/>
            <pc:sldMk cId="2937906045" sldId="268"/>
            <ac:spMk id="3" creationId="{82CBBB07-ACD9-4CE4-9B88-91DD604EBAA1}"/>
          </ac:spMkLst>
        </pc:spChg>
      </pc:sldChg>
      <pc:sldChg chg="modSp new">
        <pc:chgData name="Rachel Patterson" userId="S::repatterson@tcss.net::fd403bdf-114b-462d-b8b4-f22373e96172" providerId="AD" clId="Web-{86DC0A60-083D-4D6E-B1C9-2CA575FEAECC}" dt="2020-08-25T17:21:47.608" v="3550" actId="20577"/>
        <pc:sldMkLst>
          <pc:docMk/>
          <pc:sldMk cId="2752134834" sldId="269"/>
        </pc:sldMkLst>
        <pc:spChg chg="mod">
          <ac:chgData name="Rachel Patterson" userId="S::repatterson@tcss.net::fd403bdf-114b-462d-b8b4-f22373e96172" providerId="AD" clId="Web-{86DC0A60-083D-4D6E-B1C9-2CA575FEAECC}" dt="2020-08-25T17:15:17.097" v="3085" actId="20577"/>
          <ac:spMkLst>
            <pc:docMk/>
            <pc:sldMk cId="2752134834" sldId="269"/>
            <ac:spMk id="2" creationId="{3E25A4BA-6439-44E2-AEDF-829EEF0B535F}"/>
          </ac:spMkLst>
        </pc:spChg>
        <pc:spChg chg="mod">
          <ac:chgData name="Rachel Patterson" userId="S::repatterson@tcss.net::fd403bdf-114b-462d-b8b4-f22373e96172" providerId="AD" clId="Web-{86DC0A60-083D-4D6E-B1C9-2CA575FEAECC}" dt="2020-08-25T17:21:47.608" v="3550" actId="20577"/>
          <ac:spMkLst>
            <pc:docMk/>
            <pc:sldMk cId="2752134834" sldId="269"/>
            <ac:spMk id="3" creationId="{C14B83B0-3C08-4464-A5DA-ADC1494C5216}"/>
          </ac:spMkLst>
        </pc:spChg>
      </pc:sldChg>
      <pc:sldMasterChg chg="del delSldLayout">
        <pc:chgData name="Rachel Patterson" userId="S::repatterson@tcss.net::fd403bdf-114b-462d-b8b4-f22373e96172" providerId="AD" clId="Web-{86DC0A60-083D-4D6E-B1C9-2CA575FEAECC}" dt="2020-08-25T15:52:15.044" v="0"/>
        <pc:sldMasterMkLst>
          <pc:docMk/>
          <pc:sldMasterMk cId="2460954070" sldId="2147483660"/>
        </pc:sldMasterMkLst>
        <pc:sldLayoutChg chg="del">
          <pc:chgData name="Rachel Patterson" userId="S::repatterson@tcss.net::fd403bdf-114b-462d-b8b4-f22373e96172" providerId="AD" clId="Web-{86DC0A60-083D-4D6E-B1C9-2CA575FEAECC}" dt="2020-08-25T15:52:15.044" v="0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Rachel Patterson" userId="S::repatterson@tcss.net::fd403bdf-114b-462d-b8b4-f22373e96172" providerId="AD" clId="Web-{86DC0A60-083D-4D6E-B1C9-2CA575FEAECC}" dt="2020-08-25T15:52:15.044" v="0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Rachel Patterson" userId="S::repatterson@tcss.net::fd403bdf-114b-462d-b8b4-f22373e96172" providerId="AD" clId="Web-{86DC0A60-083D-4D6E-B1C9-2CA575FEAECC}" dt="2020-08-25T15:52:15.044" v="0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Rachel Patterson" userId="S::repatterson@tcss.net::fd403bdf-114b-462d-b8b4-f22373e96172" providerId="AD" clId="Web-{86DC0A60-083D-4D6E-B1C9-2CA575FEAECC}" dt="2020-08-25T15:52:15.044" v="0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Rachel Patterson" userId="S::repatterson@tcss.net::fd403bdf-114b-462d-b8b4-f22373e96172" providerId="AD" clId="Web-{86DC0A60-083D-4D6E-B1C9-2CA575FEAECC}" dt="2020-08-25T15:52:15.044" v="0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Rachel Patterson" userId="S::repatterson@tcss.net::fd403bdf-114b-462d-b8b4-f22373e96172" providerId="AD" clId="Web-{86DC0A60-083D-4D6E-B1C9-2CA575FEAECC}" dt="2020-08-25T15:52:15.044" v="0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Rachel Patterson" userId="S::repatterson@tcss.net::fd403bdf-114b-462d-b8b4-f22373e96172" providerId="AD" clId="Web-{86DC0A60-083D-4D6E-B1C9-2CA575FEAECC}" dt="2020-08-25T15:52:15.044" v="0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Rachel Patterson" userId="S::repatterson@tcss.net::fd403bdf-114b-462d-b8b4-f22373e96172" providerId="AD" clId="Web-{86DC0A60-083D-4D6E-B1C9-2CA575FEAECC}" dt="2020-08-25T15:52:15.044" v="0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Rachel Patterson" userId="S::repatterson@tcss.net::fd403bdf-114b-462d-b8b4-f22373e96172" providerId="AD" clId="Web-{86DC0A60-083D-4D6E-B1C9-2CA575FEAECC}" dt="2020-08-25T15:52:15.044" v="0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Rachel Patterson" userId="S::repatterson@tcss.net::fd403bdf-114b-462d-b8b4-f22373e96172" providerId="AD" clId="Web-{86DC0A60-083D-4D6E-B1C9-2CA575FEAECC}" dt="2020-08-25T15:52:15.044" v="0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Rachel Patterson" userId="S::repatterson@tcss.net::fd403bdf-114b-462d-b8b4-f22373e96172" providerId="AD" clId="Web-{86DC0A60-083D-4D6E-B1C9-2CA575FEAECC}" dt="2020-08-25T15:52:15.044" v="0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replId addSldLayout">
        <pc:chgData name="Rachel Patterson" userId="S::repatterson@tcss.net::fd403bdf-114b-462d-b8b4-f22373e96172" providerId="AD" clId="Web-{86DC0A60-083D-4D6E-B1C9-2CA575FEAECC}" dt="2020-08-25T15:52:15.044" v="0"/>
        <pc:sldMasterMkLst>
          <pc:docMk/>
          <pc:sldMasterMk cId="1412010017" sldId="2147483672"/>
        </pc:sldMasterMkLst>
        <pc:sldLayoutChg chg="add">
          <pc:chgData name="Rachel Patterson" userId="S::repatterson@tcss.net::fd403bdf-114b-462d-b8b4-f22373e96172" providerId="AD" clId="Web-{86DC0A60-083D-4D6E-B1C9-2CA575FEAECC}" dt="2020-08-25T15:52:15.044" v="0"/>
          <pc:sldLayoutMkLst>
            <pc:docMk/>
            <pc:sldMasterMk cId="1412010017" sldId="2147483672"/>
            <pc:sldLayoutMk cId="1260434757" sldId="2147483673"/>
          </pc:sldLayoutMkLst>
        </pc:sldLayoutChg>
        <pc:sldLayoutChg chg="add">
          <pc:chgData name="Rachel Patterson" userId="S::repatterson@tcss.net::fd403bdf-114b-462d-b8b4-f22373e96172" providerId="AD" clId="Web-{86DC0A60-083D-4D6E-B1C9-2CA575FEAECC}" dt="2020-08-25T15:52:15.044" v="0"/>
          <pc:sldLayoutMkLst>
            <pc:docMk/>
            <pc:sldMasterMk cId="1412010017" sldId="2147483672"/>
            <pc:sldLayoutMk cId="2725680016" sldId="2147483674"/>
          </pc:sldLayoutMkLst>
        </pc:sldLayoutChg>
        <pc:sldLayoutChg chg="add replId">
          <pc:chgData name="Rachel Patterson" userId="S::repatterson@tcss.net::fd403bdf-114b-462d-b8b4-f22373e96172" providerId="AD" clId="Web-{86DC0A60-083D-4D6E-B1C9-2CA575FEAECC}" dt="2020-08-25T15:52:15.044" v="0"/>
          <pc:sldLayoutMkLst>
            <pc:docMk/>
            <pc:sldMasterMk cId="1412010017" sldId="2147483672"/>
            <pc:sldLayoutMk cId="549488820" sldId="2147483675"/>
          </pc:sldLayoutMkLst>
        </pc:sldLayoutChg>
        <pc:sldLayoutChg chg="add replId">
          <pc:chgData name="Rachel Patterson" userId="S::repatterson@tcss.net::fd403bdf-114b-462d-b8b4-f22373e96172" providerId="AD" clId="Web-{86DC0A60-083D-4D6E-B1C9-2CA575FEAECC}" dt="2020-08-25T15:52:15.044" v="0"/>
          <pc:sldLayoutMkLst>
            <pc:docMk/>
            <pc:sldMasterMk cId="1412010017" sldId="2147483672"/>
            <pc:sldLayoutMk cId="873967958" sldId="2147483676"/>
          </pc:sldLayoutMkLst>
        </pc:sldLayoutChg>
        <pc:sldLayoutChg chg="add replId">
          <pc:chgData name="Rachel Patterson" userId="S::repatterson@tcss.net::fd403bdf-114b-462d-b8b4-f22373e96172" providerId="AD" clId="Web-{86DC0A60-083D-4D6E-B1C9-2CA575FEAECC}" dt="2020-08-25T15:52:15.044" v="0"/>
          <pc:sldLayoutMkLst>
            <pc:docMk/>
            <pc:sldMasterMk cId="1412010017" sldId="2147483672"/>
            <pc:sldLayoutMk cId="711200201" sldId="2147483677"/>
          </pc:sldLayoutMkLst>
        </pc:sldLayoutChg>
        <pc:sldLayoutChg chg="add replId">
          <pc:chgData name="Rachel Patterson" userId="S::repatterson@tcss.net::fd403bdf-114b-462d-b8b4-f22373e96172" providerId="AD" clId="Web-{86DC0A60-083D-4D6E-B1C9-2CA575FEAECC}" dt="2020-08-25T15:52:15.044" v="0"/>
          <pc:sldLayoutMkLst>
            <pc:docMk/>
            <pc:sldMasterMk cId="1412010017" sldId="2147483672"/>
            <pc:sldLayoutMk cId="3792488733" sldId="2147483678"/>
          </pc:sldLayoutMkLst>
        </pc:sldLayoutChg>
        <pc:sldLayoutChg chg="add replId">
          <pc:chgData name="Rachel Patterson" userId="S::repatterson@tcss.net::fd403bdf-114b-462d-b8b4-f22373e96172" providerId="AD" clId="Web-{86DC0A60-083D-4D6E-B1C9-2CA575FEAECC}" dt="2020-08-25T15:52:15.044" v="0"/>
          <pc:sldLayoutMkLst>
            <pc:docMk/>
            <pc:sldMasterMk cId="1412010017" sldId="2147483672"/>
            <pc:sldLayoutMk cId="3983664079" sldId="2147483679"/>
          </pc:sldLayoutMkLst>
        </pc:sldLayoutChg>
        <pc:sldLayoutChg chg="add replId">
          <pc:chgData name="Rachel Patterson" userId="S::repatterson@tcss.net::fd403bdf-114b-462d-b8b4-f22373e96172" providerId="AD" clId="Web-{86DC0A60-083D-4D6E-B1C9-2CA575FEAECC}" dt="2020-08-25T15:52:15.044" v="0"/>
          <pc:sldLayoutMkLst>
            <pc:docMk/>
            <pc:sldMasterMk cId="1412010017" sldId="2147483672"/>
            <pc:sldLayoutMk cId="2461622909" sldId="2147483680"/>
          </pc:sldLayoutMkLst>
        </pc:sldLayoutChg>
        <pc:sldLayoutChg chg="add replId">
          <pc:chgData name="Rachel Patterson" userId="S::repatterson@tcss.net::fd403bdf-114b-462d-b8b4-f22373e96172" providerId="AD" clId="Web-{86DC0A60-083D-4D6E-B1C9-2CA575FEAECC}" dt="2020-08-25T15:52:15.044" v="0"/>
          <pc:sldLayoutMkLst>
            <pc:docMk/>
            <pc:sldMasterMk cId="1412010017" sldId="2147483672"/>
            <pc:sldLayoutMk cId="1027528159" sldId="2147483681"/>
          </pc:sldLayoutMkLst>
        </pc:sldLayoutChg>
        <pc:sldLayoutChg chg="add replId">
          <pc:chgData name="Rachel Patterson" userId="S::repatterson@tcss.net::fd403bdf-114b-462d-b8b4-f22373e96172" providerId="AD" clId="Web-{86DC0A60-083D-4D6E-B1C9-2CA575FEAECC}" dt="2020-08-25T15:52:15.044" v="0"/>
          <pc:sldLayoutMkLst>
            <pc:docMk/>
            <pc:sldMasterMk cId="1412010017" sldId="2147483672"/>
            <pc:sldLayoutMk cId="540705315" sldId="2147483682"/>
          </pc:sldLayoutMkLst>
        </pc:sldLayoutChg>
        <pc:sldLayoutChg chg="add replId">
          <pc:chgData name="Rachel Patterson" userId="S::repatterson@tcss.net::fd403bdf-114b-462d-b8b4-f22373e96172" providerId="AD" clId="Web-{86DC0A60-083D-4D6E-B1C9-2CA575FEAECC}" dt="2020-08-25T15:52:15.044" v="0"/>
          <pc:sldLayoutMkLst>
            <pc:docMk/>
            <pc:sldMasterMk cId="1412010017" sldId="2147483672"/>
            <pc:sldLayoutMk cId="4013925888" sldId="2147483683"/>
          </pc:sldLayoutMkLst>
        </pc:sldLayoutChg>
        <pc:sldLayoutChg chg="add replId">
          <pc:chgData name="Rachel Patterson" userId="S::repatterson@tcss.net::fd403bdf-114b-462d-b8b4-f22373e96172" providerId="AD" clId="Web-{86DC0A60-083D-4D6E-B1C9-2CA575FEAECC}" dt="2020-08-25T15:52:15.044" v="0"/>
          <pc:sldLayoutMkLst>
            <pc:docMk/>
            <pc:sldMasterMk cId="1412010017" sldId="2147483672"/>
            <pc:sldLayoutMk cId="229154189" sldId="2147483684"/>
          </pc:sldLayoutMkLst>
        </pc:sldLayoutChg>
      </pc:sldMasterChg>
    </pc:docChg>
  </pc:docChgLst>
  <pc:docChgLst>
    <pc:chgData name="Rachel Patterson" userId="fd403bdf-114b-462d-b8b4-f22373e96172" providerId="ADAL" clId="{609035B1-227D-B24D-AFAE-0D2129E1750E}"/>
    <pc:docChg chg="custSel addSld modSld">
      <pc:chgData name="Rachel Patterson" userId="fd403bdf-114b-462d-b8b4-f22373e96172" providerId="ADAL" clId="{609035B1-227D-B24D-AFAE-0D2129E1750E}" dt="2021-08-31T13:08:52.191" v="822" actId="20577"/>
      <pc:docMkLst>
        <pc:docMk/>
      </pc:docMkLst>
      <pc:sldChg chg="modSp mod">
        <pc:chgData name="Rachel Patterson" userId="fd403bdf-114b-462d-b8b4-f22373e96172" providerId="ADAL" clId="{609035B1-227D-B24D-AFAE-0D2129E1750E}" dt="2021-08-27T14:08:41.143" v="279" actId="20577"/>
        <pc:sldMkLst>
          <pc:docMk/>
          <pc:sldMk cId="3877621118" sldId="257"/>
        </pc:sldMkLst>
        <pc:spChg chg="mod">
          <ac:chgData name="Rachel Patterson" userId="fd403bdf-114b-462d-b8b4-f22373e96172" providerId="ADAL" clId="{609035B1-227D-B24D-AFAE-0D2129E1750E}" dt="2021-08-27T14:08:41.143" v="279" actId="20577"/>
          <ac:spMkLst>
            <pc:docMk/>
            <pc:sldMk cId="3877621118" sldId="257"/>
            <ac:spMk id="3" creationId="{70EF9222-4B87-4ECD-B4FA-331099EF8F41}"/>
          </ac:spMkLst>
        </pc:spChg>
      </pc:sldChg>
      <pc:sldChg chg="modSp mod">
        <pc:chgData name="Rachel Patterson" userId="fd403bdf-114b-462d-b8b4-f22373e96172" providerId="ADAL" clId="{609035B1-227D-B24D-AFAE-0D2129E1750E}" dt="2021-08-31T13:03:33.944" v="306" actId="20577"/>
        <pc:sldMkLst>
          <pc:docMk/>
          <pc:sldMk cId="2600241164" sldId="263"/>
        </pc:sldMkLst>
        <pc:spChg chg="mod">
          <ac:chgData name="Rachel Patterson" userId="fd403bdf-114b-462d-b8b4-f22373e96172" providerId="ADAL" clId="{609035B1-227D-B24D-AFAE-0D2129E1750E}" dt="2021-08-31T13:03:33.944" v="306" actId="20577"/>
          <ac:spMkLst>
            <pc:docMk/>
            <pc:sldMk cId="2600241164" sldId="263"/>
            <ac:spMk id="3" creationId="{38413B4A-F6FC-418E-BDCB-E38EE9A84AA6}"/>
          </ac:spMkLst>
        </pc:spChg>
      </pc:sldChg>
      <pc:sldChg chg="addSp delSp modSp new mod modClrScheme chgLayout">
        <pc:chgData name="Rachel Patterson" userId="fd403bdf-114b-462d-b8b4-f22373e96172" providerId="ADAL" clId="{609035B1-227D-B24D-AFAE-0D2129E1750E}" dt="2021-08-27T14:08:31.823" v="276" actId="20577"/>
        <pc:sldMkLst>
          <pc:docMk/>
          <pc:sldMk cId="3438838857" sldId="270"/>
        </pc:sldMkLst>
        <pc:spChg chg="del mod ord">
          <ac:chgData name="Rachel Patterson" userId="fd403bdf-114b-462d-b8b4-f22373e96172" providerId="ADAL" clId="{609035B1-227D-B24D-AFAE-0D2129E1750E}" dt="2021-08-27T14:06:24.720" v="1" actId="700"/>
          <ac:spMkLst>
            <pc:docMk/>
            <pc:sldMk cId="3438838857" sldId="270"/>
            <ac:spMk id="2" creationId="{EB0CC0A2-F834-904C-8AA3-8FF7DC21BB84}"/>
          </ac:spMkLst>
        </pc:spChg>
        <pc:spChg chg="del mod ord">
          <ac:chgData name="Rachel Patterson" userId="fd403bdf-114b-462d-b8b4-f22373e96172" providerId="ADAL" clId="{609035B1-227D-B24D-AFAE-0D2129E1750E}" dt="2021-08-27T14:06:24.720" v="1" actId="700"/>
          <ac:spMkLst>
            <pc:docMk/>
            <pc:sldMk cId="3438838857" sldId="270"/>
            <ac:spMk id="3" creationId="{91E0861B-AC1C-324F-8D49-31C50FAE2C4E}"/>
          </ac:spMkLst>
        </pc:spChg>
        <pc:spChg chg="add mod ord">
          <ac:chgData name="Rachel Patterson" userId="fd403bdf-114b-462d-b8b4-f22373e96172" providerId="ADAL" clId="{609035B1-227D-B24D-AFAE-0D2129E1750E}" dt="2021-08-27T14:06:40.615" v="11" actId="20577"/>
          <ac:spMkLst>
            <pc:docMk/>
            <pc:sldMk cId="3438838857" sldId="270"/>
            <ac:spMk id="4" creationId="{FE897A06-7B9B-D04C-A80D-9D622F9BA5C9}"/>
          </ac:spMkLst>
        </pc:spChg>
        <pc:spChg chg="add mod ord">
          <ac:chgData name="Rachel Patterson" userId="fd403bdf-114b-462d-b8b4-f22373e96172" providerId="ADAL" clId="{609035B1-227D-B24D-AFAE-0D2129E1750E}" dt="2021-08-27T14:08:31.823" v="276" actId="20577"/>
          <ac:spMkLst>
            <pc:docMk/>
            <pc:sldMk cId="3438838857" sldId="270"/>
            <ac:spMk id="5" creationId="{642EA761-D69C-B34E-8468-44856B8E51AF}"/>
          </ac:spMkLst>
        </pc:spChg>
      </pc:sldChg>
      <pc:sldChg chg="modSp new mod">
        <pc:chgData name="Rachel Patterson" userId="fd403bdf-114b-462d-b8b4-f22373e96172" providerId="ADAL" clId="{609035B1-227D-B24D-AFAE-0D2129E1750E}" dt="2021-08-31T13:08:52.191" v="822" actId="20577"/>
        <pc:sldMkLst>
          <pc:docMk/>
          <pc:sldMk cId="1196542945" sldId="271"/>
        </pc:sldMkLst>
        <pc:spChg chg="mod">
          <ac:chgData name="Rachel Patterson" userId="fd403bdf-114b-462d-b8b4-f22373e96172" providerId="ADAL" clId="{609035B1-227D-B24D-AFAE-0D2129E1750E}" dt="2021-08-31T13:06:11.935" v="333" actId="20577"/>
          <ac:spMkLst>
            <pc:docMk/>
            <pc:sldMk cId="1196542945" sldId="271"/>
            <ac:spMk id="2" creationId="{B1833571-3FC0-E144-86C9-0B9C09B95D2F}"/>
          </ac:spMkLst>
        </pc:spChg>
        <pc:spChg chg="mod">
          <ac:chgData name="Rachel Patterson" userId="fd403bdf-114b-462d-b8b4-f22373e96172" providerId="ADAL" clId="{609035B1-227D-B24D-AFAE-0D2129E1750E}" dt="2021-08-31T13:08:52.191" v="822" actId="20577"/>
          <ac:spMkLst>
            <pc:docMk/>
            <pc:sldMk cId="1196542945" sldId="271"/>
            <ac:spMk id="3" creationId="{3E26B0DF-A234-A54E-8690-94B9E33FDA98}"/>
          </ac:spMkLst>
        </pc:spChg>
      </pc:sldChg>
    </pc:docChg>
  </pc:docChgLst>
  <pc:docChgLst>
    <pc:chgData name="Rachel Patterson" userId="S::repatterson@tcss.net::fd403bdf-114b-462d-b8b4-f22373e96172" providerId="AD" clId="Web-{1A8C7FC0-2E95-9D40-34D4-581D6E7E484A}"/>
    <pc:docChg chg="modSld">
      <pc:chgData name="Rachel Patterson" userId="S::repatterson@tcss.net::fd403bdf-114b-462d-b8b4-f22373e96172" providerId="AD" clId="Web-{1A8C7FC0-2E95-9D40-34D4-581D6E7E484A}" dt="2020-08-25T19:05:09.694" v="16" actId="20577"/>
      <pc:docMkLst>
        <pc:docMk/>
      </pc:docMkLst>
      <pc:sldChg chg="delSp delAnim">
        <pc:chgData name="Rachel Patterson" userId="S::repatterson@tcss.net::fd403bdf-114b-462d-b8b4-f22373e96172" providerId="AD" clId="Web-{1A8C7FC0-2E95-9D40-34D4-581D6E7E484A}" dt="2020-08-25T19:04:58.194" v="0"/>
        <pc:sldMkLst>
          <pc:docMk/>
          <pc:sldMk cId="109857222" sldId="256"/>
        </pc:sldMkLst>
        <pc:picChg chg="del">
          <ac:chgData name="Rachel Patterson" userId="S::repatterson@tcss.net::fd403bdf-114b-462d-b8b4-f22373e96172" providerId="AD" clId="Web-{1A8C7FC0-2E95-9D40-34D4-581D6E7E484A}" dt="2020-08-25T19:04:58.194" v="0"/>
          <ac:picMkLst>
            <pc:docMk/>
            <pc:sldMk cId="109857222" sldId="256"/>
            <ac:picMk id="4" creationId="{8AB852B7-51A5-4F45-AF04-C6FC2C7EEF60}"/>
          </ac:picMkLst>
        </pc:picChg>
      </pc:sldChg>
      <pc:sldChg chg="modSp">
        <pc:chgData name="Rachel Patterson" userId="S::repatterson@tcss.net::fd403bdf-114b-462d-b8b4-f22373e96172" providerId="AD" clId="Web-{1A8C7FC0-2E95-9D40-34D4-581D6E7E484A}" dt="2020-08-25T19:05:08.944" v="14" actId="20577"/>
        <pc:sldMkLst>
          <pc:docMk/>
          <pc:sldMk cId="2415387646" sldId="258"/>
        </pc:sldMkLst>
        <pc:spChg chg="mod">
          <ac:chgData name="Rachel Patterson" userId="S::repatterson@tcss.net::fd403bdf-114b-462d-b8b4-f22373e96172" providerId="AD" clId="Web-{1A8C7FC0-2E95-9D40-34D4-581D6E7E484A}" dt="2020-08-25T19:05:08.944" v="14" actId="20577"/>
          <ac:spMkLst>
            <pc:docMk/>
            <pc:sldMk cId="2415387646" sldId="258"/>
            <ac:spMk id="2" creationId="{0D21BD12-3037-42A5-9CE1-649B3A8C3D39}"/>
          </ac:spMkLst>
        </pc:spChg>
        <pc:spChg chg="mod">
          <ac:chgData name="Rachel Patterson" userId="S::repatterson@tcss.net::fd403bdf-114b-462d-b8b4-f22373e96172" providerId="AD" clId="Web-{1A8C7FC0-2E95-9D40-34D4-581D6E7E484A}" dt="2020-08-25T19:05:05.757" v="1" actId="1076"/>
          <ac:spMkLst>
            <pc:docMk/>
            <pc:sldMk cId="2415387646" sldId="258"/>
            <ac:spMk id="3" creationId="{7704EFAD-811F-4150-BD66-98E3A872AE5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54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8/31/21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488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4347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680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92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705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8/31/21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528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8/31/21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622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8/31/21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664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8/31/21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488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8/31/21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200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8/31/21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967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8/31/21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010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2" r:id="rId3"/>
    <p:sldLayoutId id="2147483681" r:id="rId4"/>
    <p:sldLayoutId id="2147483680" r:id="rId5"/>
    <p:sldLayoutId id="2147483679" r:id="rId6"/>
    <p:sldLayoutId id="2147483678" r:id="rId7"/>
    <p:sldLayoutId id="2147483677" r:id="rId8"/>
    <p:sldLayoutId id="2147483676" r:id="rId9"/>
    <p:sldLayoutId id="2147483675" r:id="rId10"/>
    <p:sldLayoutId id="2147483673" r:id="rId11"/>
    <p:sldLayoutId id="214748367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FA505F40-D149-43ED-AF99-35E23BCA8F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6CDD35A4-E546-4AF3-A8B9-AC24C5C9FA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3852070 w 12192000"/>
              <a:gd name="connsiteY1" fmla="*/ 0 h 6858000"/>
              <a:gd name="connsiteX2" fmla="*/ 3878367 w 12192000"/>
              <a:gd name="connsiteY2" fmla="*/ 23504 h 6858000"/>
              <a:gd name="connsiteX3" fmla="*/ 3885324 w 12192000"/>
              <a:gd name="connsiteY3" fmla="*/ 84795 h 6858000"/>
              <a:gd name="connsiteX4" fmla="*/ 3820400 w 12192000"/>
              <a:gd name="connsiteY4" fmla="*/ 131127 h 6858000"/>
              <a:gd name="connsiteX5" fmla="*/ 3631811 w 12192000"/>
              <a:gd name="connsiteY5" fmla="*/ 219929 h 6858000"/>
              <a:gd name="connsiteX6" fmla="*/ 4327428 w 12192000"/>
              <a:gd name="connsiteY6" fmla="*/ 351201 h 6858000"/>
              <a:gd name="connsiteX7" fmla="*/ 4080099 w 12192000"/>
              <a:gd name="connsiteY7" fmla="*/ 432279 h 6858000"/>
              <a:gd name="connsiteX8" fmla="*/ 3823492 w 12192000"/>
              <a:gd name="connsiteY8" fmla="*/ 490194 h 6858000"/>
              <a:gd name="connsiteX9" fmla="*/ 3545246 w 12192000"/>
              <a:gd name="connsiteY9" fmla="*/ 532664 h 6858000"/>
              <a:gd name="connsiteX10" fmla="*/ 3291732 w 12192000"/>
              <a:gd name="connsiteY10" fmla="*/ 617605 h 6858000"/>
              <a:gd name="connsiteX11" fmla="*/ 3953340 w 12192000"/>
              <a:gd name="connsiteY11" fmla="*/ 652353 h 6858000"/>
              <a:gd name="connsiteX12" fmla="*/ 3610170 w 12192000"/>
              <a:gd name="connsiteY12" fmla="*/ 729572 h 6858000"/>
              <a:gd name="connsiteX13" fmla="*/ 3328832 w 12192000"/>
              <a:gd name="connsiteY13" fmla="*/ 829957 h 6858000"/>
              <a:gd name="connsiteX14" fmla="*/ 3130966 w 12192000"/>
              <a:gd name="connsiteY14" fmla="*/ 876288 h 6858000"/>
              <a:gd name="connsiteX15" fmla="*/ 2920736 w 12192000"/>
              <a:gd name="connsiteY15" fmla="*/ 887872 h 6858000"/>
              <a:gd name="connsiteX16" fmla="*/ 2871269 w 12192000"/>
              <a:gd name="connsiteY16" fmla="*/ 961228 h 6858000"/>
              <a:gd name="connsiteX17" fmla="*/ 2936195 w 12192000"/>
              <a:gd name="connsiteY17" fmla="*/ 1038448 h 6858000"/>
              <a:gd name="connsiteX18" fmla="*/ 3035126 w 12192000"/>
              <a:gd name="connsiteY18" fmla="*/ 1046168 h 6858000"/>
              <a:gd name="connsiteX19" fmla="*/ 3625627 w 12192000"/>
              <a:gd name="connsiteY19" fmla="*/ 1065474 h 6858000"/>
              <a:gd name="connsiteX20" fmla="*/ 1733551 w 12192000"/>
              <a:gd name="connsiteY20" fmla="*/ 1235355 h 6858000"/>
              <a:gd name="connsiteX21" fmla="*/ 1990156 w 12192000"/>
              <a:gd name="connsiteY21" fmla="*/ 1339602 h 6858000"/>
              <a:gd name="connsiteX22" fmla="*/ 2076722 w 12192000"/>
              <a:gd name="connsiteY22" fmla="*/ 1625311 h 6858000"/>
              <a:gd name="connsiteX23" fmla="*/ 2392067 w 12192000"/>
              <a:gd name="connsiteY23" fmla="*/ 1787470 h 6858000"/>
              <a:gd name="connsiteX24" fmla="*/ 2596115 w 12192000"/>
              <a:gd name="connsiteY24" fmla="*/ 1845385 h 6858000"/>
              <a:gd name="connsiteX25" fmla="*/ 3062950 w 12192000"/>
              <a:gd name="connsiteY25" fmla="*/ 1930326 h 6858000"/>
              <a:gd name="connsiteX26" fmla="*/ 3130966 w 12192000"/>
              <a:gd name="connsiteY26" fmla="*/ 2069319 h 6858000"/>
              <a:gd name="connsiteX27" fmla="*/ 3189708 w 12192000"/>
              <a:gd name="connsiteY27" fmla="*/ 2223754 h 6858000"/>
              <a:gd name="connsiteX28" fmla="*/ 3313373 w 12192000"/>
              <a:gd name="connsiteY28" fmla="*/ 2324141 h 6858000"/>
              <a:gd name="connsiteX29" fmla="*/ 2351877 w 12192000"/>
              <a:gd name="connsiteY29" fmla="*/ 2308697 h 6858000"/>
              <a:gd name="connsiteX30" fmla="*/ 3437038 w 12192000"/>
              <a:gd name="connsiteY30" fmla="*/ 2633017 h 6858000"/>
              <a:gd name="connsiteX31" fmla="*/ 3341198 w 12192000"/>
              <a:gd name="connsiteY31" fmla="*/ 2760427 h 6858000"/>
              <a:gd name="connsiteX32" fmla="*/ 3934791 w 12192000"/>
              <a:gd name="connsiteY32" fmla="*/ 2934169 h 6858000"/>
              <a:gd name="connsiteX33" fmla="*/ 3616352 w 12192000"/>
              <a:gd name="connsiteY33" fmla="*/ 2953473 h 6858000"/>
              <a:gd name="connsiteX34" fmla="*/ 5468240 w 12192000"/>
              <a:gd name="connsiteY34" fmla="*/ 3679329 h 6858000"/>
              <a:gd name="connsiteX35" fmla="*/ 8111582 w 12192000"/>
              <a:gd name="connsiteY35" fmla="*/ 4204418 h 6858000"/>
              <a:gd name="connsiteX36" fmla="*/ 9144186 w 12192000"/>
              <a:gd name="connsiteY36" fmla="*/ 4304802 h 6858000"/>
              <a:gd name="connsiteX37" fmla="*/ 10319004 w 12192000"/>
              <a:gd name="connsiteY37" fmla="*/ 4273915 h 6858000"/>
              <a:gd name="connsiteX38" fmla="*/ 12053408 w 12192000"/>
              <a:gd name="connsiteY38" fmla="*/ 3907125 h 6858000"/>
              <a:gd name="connsiteX39" fmla="*/ 12192000 w 12192000"/>
              <a:gd name="connsiteY39" fmla="*/ 3841157 h 6858000"/>
              <a:gd name="connsiteX40" fmla="*/ 12192000 w 12192000"/>
              <a:gd name="connsiteY40" fmla="*/ 6858000 h 6858000"/>
              <a:gd name="connsiteX41" fmla="*/ 0 w 12192000"/>
              <a:gd name="connsiteY4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3852070" y="0"/>
                </a:lnTo>
                <a:lnTo>
                  <a:pt x="3878367" y="23504"/>
                </a:lnTo>
                <a:cubicBezTo>
                  <a:pt x="3887642" y="39430"/>
                  <a:pt x="3891507" y="59700"/>
                  <a:pt x="3885324" y="84795"/>
                </a:cubicBezTo>
                <a:cubicBezTo>
                  <a:pt x="3876049" y="123406"/>
                  <a:pt x="3845133" y="123406"/>
                  <a:pt x="3820400" y="131127"/>
                </a:cubicBezTo>
                <a:cubicBezTo>
                  <a:pt x="3764751" y="154292"/>
                  <a:pt x="3696735" y="138849"/>
                  <a:pt x="3631811" y="219929"/>
                </a:cubicBezTo>
                <a:cubicBezTo>
                  <a:pt x="3879141" y="262399"/>
                  <a:pt x="4117198" y="181318"/>
                  <a:pt x="4327428" y="351201"/>
                </a:cubicBezTo>
                <a:cubicBezTo>
                  <a:pt x="4250138" y="436142"/>
                  <a:pt x="4163572" y="416836"/>
                  <a:pt x="4080099" y="432279"/>
                </a:cubicBezTo>
                <a:cubicBezTo>
                  <a:pt x="3993533" y="447725"/>
                  <a:pt x="3910058" y="474751"/>
                  <a:pt x="3823492" y="490194"/>
                </a:cubicBezTo>
                <a:cubicBezTo>
                  <a:pt x="3730743" y="509498"/>
                  <a:pt x="3637993" y="513360"/>
                  <a:pt x="3545246" y="532664"/>
                </a:cubicBezTo>
                <a:cubicBezTo>
                  <a:pt x="3467954" y="548109"/>
                  <a:pt x="3384480" y="521081"/>
                  <a:pt x="3291732" y="617605"/>
                </a:cubicBezTo>
                <a:cubicBezTo>
                  <a:pt x="3520513" y="687103"/>
                  <a:pt x="3727651" y="582857"/>
                  <a:pt x="3953340" y="652353"/>
                </a:cubicBezTo>
                <a:cubicBezTo>
                  <a:pt x="3820400" y="714129"/>
                  <a:pt x="3712194" y="694824"/>
                  <a:pt x="3610170" y="729572"/>
                </a:cubicBezTo>
                <a:cubicBezTo>
                  <a:pt x="3517420" y="764322"/>
                  <a:pt x="3406122" y="725712"/>
                  <a:pt x="3328832" y="829957"/>
                </a:cubicBezTo>
                <a:cubicBezTo>
                  <a:pt x="3270090" y="911035"/>
                  <a:pt x="3208258" y="922618"/>
                  <a:pt x="3130966" y="876288"/>
                </a:cubicBezTo>
                <a:cubicBezTo>
                  <a:pt x="3062950" y="833818"/>
                  <a:pt x="2988752" y="845400"/>
                  <a:pt x="2920736" y="887872"/>
                </a:cubicBezTo>
                <a:cubicBezTo>
                  <a:pt x="2896004" y="903315"/>
                  <a:pt x="2871269" y="922618"/>
                  <a:pt x="2871269" y="961228"/>
                </a:cubicBezTo>
                <a:cubicBezTo>
                  <a:pt x="2871269" y="1015283"/>
                  <a:pt x="2902186" y="1030726"/>
                  <a:pt x="2936195" y="1038448"/>
                </a:cubicBezTo>
                <a:cubicBezTo>
                  <a:pt x="2967111" y="1046168"/>
                  <a:pt x="3004210" y="1053891"/>
                  <a:pt x="3035126" y="1046168"/>
                </a:cubicBezTo>
                <a:cubicBezTo>
                  <a:pt x="3232990" y="1003700"/>
                  <a:pt x="3427764" y="1073194"/>
                  <a:pt x="3625627" y="1065474"/>
                </a:cubicBezTo>
                <a:cubicBezTo>
                  <a:pt x="3004210" y="1231494"/>
                  <a:pt x="2376610" y="1177441"/>
                  <a:pt x="1733551" y="1235355"/>
                </a:cubicBezTo>
                <a:cubicBezTo>
                  <a:pt x="1817025" y="1351183"/>
                  <a:pt x="1925232" y="1254661"/>
                  <a:pt x="1990156" y="1339602"/>
                </a:cubicBezTo>
                <a:cubicBezTo>
                  <a:pt x="1928323" y="1517205"/>
                  <a:pt x="1953057" y="1613728"/>
                  <a:pt x="2076722" y="1625311"/>
                </a:cubicBezTo>
                <a:cubicBezTo>
                  <a:pt x="2197295" y="1636894"/>
                  <a:pt x="2327143" y="1575118"/>
                  <a:pt x="2392067" y="1787470"/>
                </a:cubicBezTo>
                <a:cubicBezTo>
                  <a:pt x="2410617" y="1853106"/>
                  <a:pt x="2525008" y="1833802"/>
                  <a:pt x="2596115" y="1845385"/>
                </a:cubicBezTo>
                <a:cubicBezTo>
                  <a:pt x="2750696" y="1872411"/>
                  <a:pt x="2914554" y="1845385"/>
                  <a:pt x="3062950" y="1930326"/>
                </a:cubicBezTo>
                <a:cubicBezTo>
                  <a:pt x="3121692" y="1961213"/>
                  <a:pt x="3161883" y="1984378"/>
                  <a:pt x="3130966" y="2069319"/>
                </a:cubicBezTo>
                <a:cubicBezTo>
                  <a:pt x="3100050" y="2158121"/>
                  <a:pt x="3140242" y="2189008"/>
                  <a:pt x="3189708" y="2223754"/>
                </a:cubicBezTo>
                <a:cubicBezTo>
                  <a:pt x="3226808" y="2250784"/>
                  <a:pt x="3282457" y="2243060"/>
                  <a:pt x="3313373" y="2324141"/>
                </a:cubicBezTo>
                <a:cubicBezTo>
                  <a:pt x="2988752" y="2312558"/>
                  <a:pt x="2673405" y="2246923"/>
                  <a:pt x="2351877" y="2308697"/>
                </a:cubicBezTo>
                <a:cubicBezTo>
                  <a:pt x="2704323" y="2463134"/>
                  <a:pt x="3090776" y="2455412"/>
                  <a:pt x="3437038" y="2633017"/>
                </a:cubicBezTo>
                <a:cubicBezTo>
                  <a:pt x="3424671" y="2694791"/>
                  <a:pt x="3344289" y="2667764"/>
                  <a:pt x="3341198" y="2760427"/>
                </a:cubicBezTo>
                <a:cubicBezTo>
                  <a:pt x="3523603" y="2856951"/>
                  <a:pt x="3743110" y="2791314"/>
                  <a:pt x="3934791" y="2934169"/>
                </a:cubicBezTo>
                <a:cubicBezTo>
                  <a:pt x="3823492" y="2999805"/>
                  <a:pt x="3721469" y="2891699"/>
                  <a:pt x="3616352" y="2953473"/>
                </a:cubicBezTo>
                <a:cubicBezTo>
                  <a:pt x="3650361" y="3046136"/>
                  <a:pt x="5189993" y="3617555"/>
                  <a:pt x="5468240" y="3679329"/>
                </a:cubicBezTo>
                <a:cubicBezTo>
                  <a:pt x="6034007" y="3806740"/>
                  <a:pt x="7663296" y="4131059"/>
                  <a:pt x="8111582" y="4204418"/>
                </a:cubicBezTo>
                <a:cubicBezTo>
                  <a:pt x="8457844" y="4258470"/>
                  <a:pt x="8801016" y="4300942"/>
                  <a:pt x="9144186" y="4304802"/>
                </a:cubicBezTo>
                <a:cubicBezTo>
                  <a:pt x="9536822" y="4308663"/>
                  <a:pt x="9926368" y="4289359"/>
                  <a:pt x="10319004" y="4273915"/>
                </a:cubicBezTo>
                <a:cubicBezTo>
                  <a:pt x="10906415" y="4250750"/>
                  <a:pt x="11484549" y="4158087"/>
                  <a:pt x="12053408" y="3907125"/>
                </a:cubicBezTo>
                <a:lnTo>
                  <a:pt x="12192000" y="3841157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199" y="3563422"/>
            <a:ext cx="7268147" cy="1754376"/>
          </a:xfrm>
        </p:spPr>
        <p:txBody>
          <a:bodyPr>
            <a:normAutofit/>
          </a:bodyPr>
          <a:lstStyle/>
          <a:p>
            <a:r>
              <a:rPr lang="en-US"/>
              <a:t>Unit 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199" y="5384878"/>
            <a:ext cx="7315200" cy="77549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/>
              <a:t>The stone age and Early Peoples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E4CD457-E37B-4177-94C9-92C24E732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A picture containing text, map&#10;&#10;Description automatically generated">
            <a:extLst>
              <a:ext uri="{FF2B5EF4-FFF2-40B4-BE49-F238E27FC236}">
                <a16:creationId xmlns:a16="http://schemas.microsoft.com/office/drawing/2014/main" id="{3572CBD3-AD7D-49D7-9399-E785D61899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2570" b="11878"/>
          <a:stretch/>
        </p:blipFill>
        <p:spPr>
          <a:xfrm>
            <a:off x="20" y="28765"/>
            <a:ext cx="12091339" cy="6800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910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ECFAD-2385-493F-940D-CBEFAA211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Settling New Lands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FC38A5-D624-49BD-AB20-B0E9D6991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Migration around the world took hundreds of thousands of years</a:t>
            </a:r>
          </a:p>
          <a:p>
            <a:r>
              <a:rPr lang="en-US"/>
              <a:t>Land bridges made it easier to cross into each new continent </a:t>
            </a:r>
          </a:p>
          <a:p>
            <a:r>
              <a:rPr lang="en-US"/>
              <a:t>Geographic features, like mountains, made it more difficult</a:t>
            </a:r>
          </a:p>
          <a:p>
            <a:r>
              <a:rPr lang="en-US"/>
              <a:t>By 9000 BC, humans lived on each continent of the world, except Antarctica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450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33571-3FC0-E144-86C9-0B9C09B95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Tools and Technologies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6B0DF-A234-A54E-8690-94B9E33FDA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Mesolithic Era, Middle Stone Age, people began to create tools that were more complex than in the Old Stone Age (Paleolithic)</a:t>
            </a:r>
          </a:p>
          <a:p>
            <a:r>
              <a:rPr lang="en-US" dirty="0"/>
              <a:t>The Mesolithic Era began 10,000 years ago </a:t>
            </a:r>
          </a:p>
          <a:p>
            <a:r>
              <a:rPr lang="en-US" dirty="0"/>
              <a:t>They began to use bones and stones for tools</a:t>
            </a:r>
          </a:p>
          <a:p>
            <a:r>
              <a:rPr lang="en-US" dirty="0"/>
              <a:t>People who lived near water created hooks and spears</a:t>
            </a:r>
          </a:p>
          <a:p>
            <a:r>
              <a:rPr lang="en-US" dirty="0"/>
              <a:t>During this era was the first time people hollowed out a canoe and used it for the first time</a:t>
            </a:r>
          </a:p>
        </p:txBody>
      </p:sp>
    </p:spTree>
    <p:extLst>
      <p:ext uri="{BB962C8B-B14F-4D97-AF65-F5344CB8AC3E}">
        <p14:creationId xmlns:p14="http://schemas.microsoft.com/office/powerpoint/2010/main" val="11965429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73AB1-B7D2-461E-B3F3-C8FD88648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Adapting to New Environments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16DCAA-ED25-45DD-A8FD-427CA69AC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People learned to sew animal skin and fur together to adapt to the colder weather</a:t>
            </a:r>
          </a:p>
          <a:p>
            <a:r>
              <a:rPr lang="en-US"/>
              <a:t>Took shelter in caves; but also learned to make huts from branches, mud, and leaves</a:t>
            </a:r>
            <a:endParaRPr lang="en-US" dirty="0"/>
          </a:p>
          <a:p>
            <a:r>
              <a:rPr lang="en-US"/>
              <a:t>They learned how to make canoes out of logs and trees</a:t>
            </a:r>
          </a:p>
          <a:p>
            <a:r>
              <a:rPr lang="en-US"/>
              <a:t>They began to make pottery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151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98DA7-0B24-433E-9C98-57D29E958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Section 3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0D35B1-9E25-461F-A58F-904B15C939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Beginnings of Agriculture</a:t>
            </a:r>
          </a:p>
        </p:txBody>
      </p:sp>
    </p:spTree>
    <p:extLst>
      <p:ext uri="{BB962C8B-B14F-4D97-AF65-F5344CB8AC3E}">
        <p14:creationId xmlns:p14="http://schemas.microsoft.com/office/powerpoint/2010/main" val="21097149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BC733-AD92-42A9-9917-CAB460DB0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First Farmers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CBBB07-ACD9-4CE4-9B88-91DD604EB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The Neolithic Era – New Stone Age – began roughly 10,000 years ago in Southwest Asia</a:t>
            </a:r>
          </a:p>
          <a:p>
            <a:r>
              <a:rPr lang="en-US"/>
              <a:t>People began to create tools like saws and drills by using stones; also began using metal to make tools and weapons</a:t>
            </a:r>
          </a:p>
          <a:p>
            <a:r>
              <a:rPr lang="en-US"/>
              <a:t>People found that they could use animals for more than killing, the process of domestication</a:t>
            </a:r>
          </a:p>
          <a:p>
            <a:pPr lvl="1"/>
            <a:r>
              <a:rPr lang="en-US"/>
              <a:t>They could be used to help farm, "pets", as well as food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9060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5A4BA-6439-44E2-AEDF-829EEF0B5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Farming Changes Societies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4B83B0-3C08-4464-A5DA-ADC1494C52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People were able to build permanent settlements, which meant they could stop migrating </a:t>
            </a:r>
          </a:p>
          <a:p>
            <a:r>
              <a:rPr lang="en-US"/>
              <a:t>As populations grew, people began to put megaliths – huge stones as monuments – down</a:t>
            </a:r>
          </a:p>
          <a:p>
            <a:r>
              <a:rPr lang="en-US"/>
              <a:t>Post-Neolithic Age people began in gods and goddesses with four elements –air, water, earth, fire.</a:t>
            </a:r>
            <a:endParaRPr lang="en-US" dirty="0"/>
          </a:p>
          <a:p>
            <a:r>
              <a:rPr lang="en-US"/>
              <a:t>Some people prayed to their ancestors and believed the outcome of their lives was dependent on their ancestors.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134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1BD12-3037-42A5-9CE1-649B3A8C3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1 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04EFAD-811F-4150-BD66-98E3A872AE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14998"/>
            <a:ext cx="5266944" cy="150018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The first People</a:t>
            </a:r>
          </a:p>
        </p:txBody>
      </p:sp>
    </p:spTree>
    <p:extLst>
      <p:ext uri="{BB962C8B-B14F-4D97-AF65-F5344CB8AC3E}">
        <p14:creationId xmlns:p14="http://schemas.microsoft.com/office/powerpoint/2010/main" val="2415387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E897A06-7B9B-D04C-A80D-9D622F9BA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Hominids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42EA761-D69C-B34E-8468-44856B8E51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Humans have lived on the earth for more than 1 million years, but we haven’t had records until 5,000 years ago</a:t>
            </a:r>
          </a:p>
          <a:p>
            <a:pPr lvl="1"/>
            <a:r>
              <a:rPr lang="en-US" dirty="0"/>
              <a:t>When writing was created</a:t>
            </a:r>
          </a:p>
          <a:p>
            <a:r>
              <a:rPr lang="en-US" dirty="0"/>
              <a:t>Prehistory: time before writing</a:t>
            </a:r>
          </a:p>
          <a:p>
            <a:r>
              <a:rPr lang="en-US" dirty="0"/>
              <a:t>Hominid: early ancestor of humans</a:t>
            </a:r>
          </a:p>
          <a:p>
            <a:r>
              <a:rPr lang="en-US" dirty="0"/>
              <a:t>Ancestor: someone who lived in the past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838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4D5AB-2C6C-4422-B204-EA8569863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Scientists Study Remains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F9222-4B87-4ECD-B4FA-331099EF8F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Mary Leakey found bones in East Africa that dated back 1.5 million years</a:t>
            </a:r>
          </a:p>
          <a:p>
            <a:r>
              <a:rPr lang="en-US" dirty="0"/>
              <a:t>The bones were believed to belong to a </a:t>
            </a:r>
            <a:r>
              <a:rPr lang="en-US"/>
              <a:t>hominid </a:t>
            </a:r>
          </a:p>
          <a:p>
            <a:r>
              <a:rPr lang="en-US"/>
              <a:t>From </a:t>
            </a:r>
            <a:r>
              <a:rPr lang="en-US" dirty="0"/>
              <a:t>their studies, scientists were able to determine that the early ancestors walked on two feet </a:t>
            </a:r>
          </a:p>
          <a:p>
            <a:r>
              <a:rPr lang="en-US" dirty="0"/>
              <a:t>Not all scientists agree on the meaning of the discoveries of the bones</a:t>
            </a:r>
          </a:p>
        </p:txBody>
      </p:sp>
    </p:spTree>
    <p:extLst>
      <p:ext uri="{BB962C8B-B14F-4D97-AF65-F5344CB8AC3E}">
        <p14:creationId xmlns:p14="http://schemas.microsoft.com/office/powerpoint/2010/main" val="3877621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DE981-DD4E-4801-8855-B7ACAB83B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Hominids and Early Humans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8553E2-9BB6-48BB-9A1A-DF7D65F4FD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Hominids appeared around 3 million years ago </a:t>
            </a:r>
            <a:endParaRPr lang="en-US"/>
          </a:p>
          <a:p>
            <a:r>
              <a:rPr lang="en-US" dirty="0"/>
              <a:t>As time passed, they began to look more like modern day humans</a:t>
            </a:r>
          </a:p>
          <a:p>
            <a:r>
              <a:rPr lang="en-US"/>
              <a:t>The "upright man" was the first time they saw a man who walked like modern humans</a:t>
            </a:r>
            <a:endParaRPr lang="en-US" dirty="0"/>
          </a:p>
          <a:p>
            <a:r>
              <a:rPr lang="en-US"/>
              <a:t>Scientists aren't exactly sure when or where the first modern humans lived, but many believe that they first appeared in Africa about 200,000 years ago.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515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9944F-496C-49B4-ACC3-ED449C21E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Hunter-Gatherer Societies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94919-A8E0-4D00-9D4B-FC56F7151E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Scientists believed that early humans lived in small groups</a:t>
            </a:r>
          </a:p>
          <a:p>
            <a:r>
              <a:rPr lang="en-US"/>
              <a:t>Early humans of the Stone Age were hunter gatherers – people who hunt animals and gather wild plants, seeds, fruits, and nuts to survive</a:t>
            </a:r>
          </a:p>
          <a:p>
            <a:r>
              <a:rPr lang="en-US"/>
              <a:t>Stone age hunters were men and worked in groups</a:t>
            </a:r>
          </a:p>
          <a:p>
            <a:r>
              <a:rPr lang="en-US"/>
              <a:t>Women took the responsibility of collecting plants to eat and took care of children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442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50F08-5316-49F6-BE96-D747BC93B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Hunter-Gatherer Societies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B386F9-9A96-4142-90A5-8C60F49EB0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Language was the first 'art' that was developed – people needed to find a way to communicate with one another</a:t>
            </a:r>
          </a:p>
          <a:p>
            <a:r>
              <a:rPr lang="en-US"/>
              <a:t>People began to carve figures into stone, ivory, and bone to communicate (used symbols, not words)</a:t>
            </a:r>
            <a:endParaRPr lang="en-US" dirty="0"/>
          </a:p>
          <a:p>
            <a:r>
              <a:rPr lang="en-US"/>
              <a:t>We know very little about the religious beliefs of early people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127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606B1-25A6-4797-BF78-CFD60E935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Section 2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9AE9E0-FCD4-4DF2-BE7C-F4E76B7110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Early Human Migration</a:t>
            </a:r>
          </a:p>
        </p:txBody>
      </p:sp>
    </p:spTree>
    <p:extLst>
      <p:ext uri="{BB962C8B-B14F-4D97-AF65-F5344CB8AC3E}">
        <p14:creationId xmlns:p14="http://schemas.microsoft.com/office/powerpoint/2010/main" val="3448044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2DA96-8A0E-4DC5-AFD0-02C06453B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People Move out of Africa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413B4A-F6FC-418E-BDCB-E38EE9A84A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During the Old Stone Age—Paleolithic Age, the climate began to change and it encouraged people to migrate – or move</a:t>
            </a:r>
          </a:p>
          <a:p>
            <a:r>
              <a:rPr lang="en-US" dirty="0"/>
              <a:t>Scientists believe that 1.6 million years ago, many places around the world began to experience long periods of freezing weather (ice age)</a:t>
            </a:r>
          </a:p>
          <a:p>
            <a:r>
              <a:rPr lang="en-US" dirty="0"/>
              <a:t>The last ice age ended about 10,000 years ago</a:t>
            </a:r>
          </a:p>
          <a:p>
            <a:r>
              <a:rPr lang="en-US" dirty="0"/>
              <a:t>During ice ages, the ocean levels were so low, ice sheets formed on the top. </a:t>
            </a:r>
          </a:p>
        </p:txBody>
      </p:sp>
    </p:spTree>
    <p:extLst>
      <p:ext uri="{BB962C8B-B14F-4D97-AF65-F5344CB8AC3E}">
        <p14:creationId xmlns:p14="http://schemas.microsoft.com/office/powerpoint/2010/main" val="2600241164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DarkSeedLeftStep">
      <a:dk1>
        <a:srgbClr val="000000"/>
      </a:dk1>
      <a:lt1>
        <a:srgbClr val="FFFFFF"/>
      </a:lt1>
      <a:dk2>
        <a:srgbClr val="233E3A"/>
      </a:dk2>
      <a:lt2>
        <a:srgbClr val="E5E8E2"/>
      </a:lt2>
      <a:accent1>
        <a:srgbClr val="8A38E8"/>
      </a:accent1>
      <a:accent2>
        <a:srgbClr val="5C55E0"/>
      </a:accent2>
      <a:accent3>
        <a:srgbClr val="296FE7"/>
      </a:accent3>
      <a:accent4>
        <a:srgbClr val="17ACD5"/>
      </a:accent4>
      <a:accent5>
        <a:srgbClr val="21B89A"/>
      </a:accent5>
      <a:accent6>
        <a:srgbClr val="14BC55"/>
      </a:accent6>
      <a:hlink>
        <a:srgbClr val="30918E"/>
      </a:hlink>
      <a:folHlink>
        <a:srgbClr val="848484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709</Words>
  <Application>Microsoft Macintosh PowerPoint</Application>
  <PresentationFormat>Widescreen</PresentationFormat>
  <Paragraphs>64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Century Gothic</vt:lpstr>
      <vt:lpstr>Elephant</vt:lpstr>
      <vt:lpstr>BrushVTI</vt:lpstr>
      <vt:lpstr>Unit 2</vt:lpstr>
      <vt:lpstr>Section 1 </vt:lpstr>
      <vt:lpstr>Hominids</vt:lpstr>
      <vt:lpstr>Scientists Study Remains</vt:lpstr>
      <vt:lpstr>Hominids and Early Humans</vt:lpstr>
      <vt:lpstr>Hunter-Gatherer Societies</vt:lpstr>
      <vt:lpstr>Hunter-Gatherer Societies </vt:lpstr>
      <vt:lpstr>Section 2</vt:lpstr>
      <vt:lpstr>People Move out of Africa</vt:lpstr>
      <vt:lpstr>PowerPoint Presentation</vt:lpstr>
      <vt:lpstr>Settling New Lands</vt:lpstr>
      <vt:lpstr>New Tools and Technologies</vt:lpstr>
      <vt:lpstr>Adapting to New Environments</vt:lpstr>
      <vt:lpstr>Section 3</vt:lpstr>
      <vt:lpstr>First Farmers</vt:lpstr>
      <vt:lpstr>Farming Changes Societies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Rachel Patterson</cp:lastModifiedBy>
  <cp:revision>290</cp:revision>
  <dcterms:created xsi:type="dcterms:W3CDTF">2020-08-25T15:52:01Z</dcterms:created>
  <dcterms:modified xsi:type="dcterms:W3CDTF">2021-08-31T13:12:27Z</dcterms:modified>
</cp:coreProperties>
</file>